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78" r:id="rId10"/>
    <p:sldId id="274" r:id="rId11"/>
    <p:sldId id="262" r:id="rId12"/>
    <p:sldId id="266" r:id="rId13"/>
    <p:sldId id="270" r:id="rId14"/>
    <p:sldId id="271" r:id="rId15"/>
    <p:sldId id="272" r:id="rId16"/>
    <p:sldId id="273" r:id="rId17"/>
    <p:sldId id="281" r:id="rId18"/>
    <p:sldId id="279" r:id="rId19"/>
  </p:sldIdLst>
  <p:sldSz cx="24479250" cy="12239625"/>
  <p:notesSz cx="6858000" cy="9144000"/>
  <p:defaultTextStyle>
    <a:defPPr>
      <a:defRPr lang="hu-HU"/>
    </a:defPPr>
    <a:lvl1pPr marL="0" algn="l" defTabSz="1762506" rtl="0" eaLnBrk="1" latinLnBrk="0" hangingPunct="1">
      <a:defRPr sz="3470" kern="1200">
        <a:solidFill>
          <a:schemeClr val="tx1"/>
        </a:solidFill>
        <a:latin typeface="+mn-lt"/>
        <a:ea typeface="+mn-ea"/>
        <a:cs typeface="+mn-cs"/>
      </a:defRPr>
    </a:lvl1pPr>
    <a:lvl2pPr marL="881253" algn="l" defTabSz="1762506" rtl="0" eaLnBrk="1" latinLnBrk="0" hangingPunct="1">
      <a:defRPr sz="3470" kern="1200">
        <a:solidFill>
          <a:schemeClr val="tx1"/>
        </a:solidFill>
        <a:latin typeface="+mn-lt"/>
        <a:ea typeface="+mn-ea"/>
        <a:cs typeface="+mn-cs"/>
      </a:defRPr>
    </a:lvl2pPr>
    <a:lvl3pPr marL="1762506" algn="l" defTabSz="1762506" rtl="0" eaLnBrk="1" latinLnBrk="0" hangingPunct="1">
      <a:defRPr sz="3470" kern="1200">
        <a:solidFill>
          <a:schemeClr val="tx1"/>
        </a:solidFill>
        <a:latin typeface="+mn-lt"/>
        <a:ea typeface="+mn-ea"/>
        <a:cs typeface="+mn-cs"/>
      </a:defRPr>
    </a:lvl3pPr>
    <a:lvl4pPr marL="2643759" algn="l" defTabSz="1762506" rtl="0" eaLnBrk="1" latinLnBrk="0" hangingPunct="1">
      <a:defRPr sz="3470" kern="1200">
        <a:solidFill>
          <a:schemeClr val="tx1"/>
        </a:solidFill>
        <a:latin typeface="+mn-lt"/>
        <a:ea typeface="+mn-ea"/>
        <a:cs typeface="+mn-cs"/>
      </a:defRPr>
    </a:lvl4pPr>
    <a:lvl5pPr marL="3525012" algn="l" defTabSz="1762506" rtl="0" eaLnBrk="1" latinLnBrk="0" hangingPunct="1">
      <a:defRPr sz="3470" kern="1200">
        <a:solidFill>
          <a:schemeClr val="tx1"/>
        </a:solidFill>
        <a:latin typeface="+mn-lt"/>
        <a:ea typeface="+mn-ea"/>
        <a:cs typeface="+mn-cs"/>
      </a:defRPr>
    </a:lvl5pPr>
    <a:lvl6pPr marL="4406265" algn="l" defTabSz="1762506" rtl="0" eaLnBrk="1" latinLnBrk="0" hangingPunct="1">
      <a:defRPr sz="3470" kern="1200">
        <a:solidFill>
          <a:schemeClr val="tx1"/>
        </a:solidFill>
        <a:latin typeface="+mn-lt"/>
        <a:ea typeface="+mn-ea"/>
        <a:cs typeface="+mn-cs"/>
      </a:defRPr>
    </a:lvl6pPr>
    <a:lvl7pPr marL="5287518" algn="l" defTabSz="1762506" rtl="0" eaLnBrk="1" latinLnBrk="0" hangingPunct="1">
      <a:defRPr sz="3470" kern="1200">
        <a:solidFill>
          <a:schemeClr val="tx1"/>
        </a:solidFill>
        <a:latin typeface="+mn-lt"/>
        <a:ea typeface="+mn-ea"/>
        <a:cs typeface="+mn-cs"/>
      </a:defRPr>
    </a:lvl7pPr>
    <a:lvl8pPr marL="6168771" algn="l" defTabSz="1762506" rtl="0" eaLnBrk="1" latinLnBrk="0" hangingPunct="1">
      <a:defRPr sz="3470" kern="1200">
        <a:solidFill>
          <a:schemeClr val="tx1"/>
        </a:solidFill>
        <a:latin typeface="+mn-lt"/>
        <a:ea typeface="+mn-ea"/>
        <a:cs typeface="+mn-cs"/>
      </a:defRPr>
    </a:lvl8pPr>
    <a:lvl9pPr marL="7050024" algn="l" defTabSz="1762506" rtl="0" eaLnBrk="1" latinLnBrk="0" hangingPunct="1">
      <a:defRPr sz="347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47" d="100"/>
          <a:sy n="47" d="100"/>
        </p:scale>
        <p:origin x="13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003106"/>
            <a:ext cx="18359438" cy="4261203"/>
          </a:xfrm>
        </p:spPr>
        <p:txBody>
          <a:bodyPr anchor="b"/>
          <a:lstStyle>
            <a:lvl1pPr algn="ctr">
              <a:defRPr sz="10708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6428637"/>
            <a:ext cx="18359438" cy="2955075"/>
          </a:xfrm>
        </p:spPr>
        <p:txBody>
          <a:bodyPr/>
          <a:lstStyle>
            <a:lvl1pPr marL="0" indent="0" algn="ctr">
              <a:buNone/>
              <a:defRPr sz="4283"/>
            </a:lvl1pPr>
            <a:lvl2pPr marL="815965" indent="0" algn="ctr">
              <a:buNone/>
              <a:defRPr sz="3569"/>
            </a:lvl2pPr>
            <a:lvl3pPr marL="1631930" indent="0" algn="ctr">
              <a:buNone/>
              <a:defRPr sz="3212"/>
            </a:lvl3pPr>
            <a:lvl4pPr marL="2447895" indent="0" algn="ctr">
              <a:buNone/>
              <a:defRPr sz="2856"/>
            </a:lvl4pPr>
            <a:lvl5pPr marL="3263859" indent="0" algn="ctr">
              <a:buNone/>
              <a:defRPr sz="2856"/>
            </a:lvl5pPr>
            <a:lvl6pPr marL="4079824" indent="0" algn="ctr">
              <a:buNone/>
              <a:defRPr sz="2856"/>
            </a:lvl6pPr>
            <a:lvl7pPr marL="4895789" indent="0" algn="ctr">
              <a:buNone/>
              <a:defRPr sz="2856"/>
            </a:lvl7pPr>
            <a:lvl8pPr marL="5711754" indent="0" algn="ctr">
              <a:buNone/>
              <a:defRPr sz="2856"/>
            </a:lvl8pPr>
            <a:lvl9pPr marL="6527719" indent="0" algn="ctr">
              <a:buNone/>
              <a:defRPr sz="2856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2562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7827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651647"/>
            <a:ext cx="5278338" cy="10372516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651647"/>
            <a:ext cx="15529024" cy="10372516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670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169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051408"/>
            <a:ext cx="21113353" cy="5091343"/>
          </a:xfrm>
        </p:spPr>
        <p:txBody>
          <a:bodyPr anchor="b"/>
          <a:lstStyle>
            <a:lvl1pPr>
              <a:defRPr sz="10708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8190918"/>
            <a:ext cx="21113353" cy="2677417"/>
          </a:xfrm>
        </p:spPr>
        <p:txBody>
          <a:bodyPr/>
          <a:lstStyle>
            <a:lvl1pPr marL="0" indent="0">
              <a:buNone/>
              <a:defRPr sz="4283">
                <a:solidFill>
                  <a:schemeClr val="tx1">
                    <a:tint val="75000"/>
                  </a:schemeClr>
                </a:solidFill>
              </a:defRPr>
            </a:lvl1pPr>
            <a:lvl2pPr marL="815965" indent="0">
              <a:buNone/>
              <a:defRPr sz="3569">
                <a:solidFill>
                  <a:schemeClr val="tx1">
                    <a:tint val="75000"/>
                  </a:schemeClr>
                </a:solidFill>
              </a:defRPr>
            </a:lvl2pPr>
            <a:lvl3pPr marL="1631930" indent="0">
              <a:buNone/>
              <a:defRPr sz="3212">
                <a:solidFill>
                  <a:schemeClr val="tx1">
                    <a:tint val="75000"/>
                  </a:schemeClr>
                </a:solidFill>
              </a:defRPr>
            </a:lvl3pPr>
            <a:lvl4pPr marL="2447895" indent="0">
              <a:buNone/>
              <a:defRPr sz="2856">
                <a:solidFill>
                  <a:schemeClr val="tx1">
                    <a:tint val="75000"/>
                  </a:schemeClr>
                </a:solidFill>
              </a:defRPr>
            </a:lvl4pPr>
            <a:lvl5pPr marL="3263859" indent="0">
              <a:buNone/>
              <a:defRPr sz="2856">
                <a:solidFill>
                  <a:schemeClr val="tx1">
                    <a:tint val="75000"/>
                  </a:schemeClr>
                </a:solidFill>
              </a:defRPr>
            </a:lvl5pPr>
            <a:lvl6pPr marL="4079824" indent="0">
              <a:buNone/>
              <a:defRPr sz="2856">
                <a:solidFill>
                  <a:schemeClr val="tx1">
                    <a:tint val="75000"/>
                  </a:schemeClr>
                </a:solidFill>
              </a:defRPr>
            </a:lvl6pPr>
            <a:lvl7pPr marL="4895789" indent="0">
              <a:buNone/>
              <a:defRPr sz="2856">
                <a:solidFill>
                  <a:schemeClr val="tx1">
                    <a:tint val="75000"/>
                  </a:schemeClr>
                </a:solidFill>
              </a:defRPr>
            </a:lvl7pPr>
            <a:lvl8pPr marL="5711754" indent="0">
              <a:buNone/>
              <a:defRPr sz="2856">
                <a:solidFill>
                  <a:schemeClr val="tx1">
                    <a:tint val="75000"/>
                  </a:schemeClr>
                </a:solidFill>
              </a:defRPr>
            </a:lvl8pPr>
            <a:lvl9pPr marL="6527719" indent="0">
              <a:buNone/>
              <a:defRPr sz="28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900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258233"/>
            <a:ext cx="10403681" cy="776593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258233"/>
            <a:ext cx="10403681" cy="776593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491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651647"/>
            <a:ext cx="21113353" cy="236576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000409"/>
            <a:ext cx="10355869" cy="1470454"/>
          </a:xfrm>
        </p:spPr>
        <p:txBody>
          <a:bodyPr anchor="b"/>
          <a:lstStyle>
            <a:lvl1pPr marL="0" indent="0">
              <a:buNone/>
              <a:defRPr sz="4283" b="1"/>
            </a:lvl1pPr>
            <a:lvl2pPr marL="815965" indent="0">
              <a:buNone/>
              <a:defRPr sz="3569" b="1"/>
            </a:lvl2pPr>
            <a:lvl3pPr marL="1631930" indent="0">
              <a:buNone/>
              <a:defRPr sz="3212" b="1"/>
            </a:lvl3pPr>
            <a:lvl4pPr marL="2447895" indent="0">
              <a:buNone/>
              <a:defRPr sz="2856" b="1"/>
            </a:lvl4pPr>
            <a:lvl5pPr marL="3263859" indent="0">
              <a:buNone/>
              <a:defRPr sz="2856" b="1"/>
            </a:lvl5pPr>
            <a:lvl6pPr marL="4079824" indent="0">
              <a:buNone/>
              <a:defRPr sz="2856" b="1"/>
            </a:lvl6pPr>
            <a:lvl7pPr marL="4895789" indent="0">
              <a:buNone/>
              <a:defRPr sz="2856" b="1"/>
            </a:lvl7pPr>
            <a:lvl8pPr marL="5711754" indent="0">
              <a:buNone/>
              <a:defRPr sz="2856" b="1"/>
            </a:lvl8pPr>
            <a:lvl9pPr marL="6527719" indent="0">
              <a:buNone/>
              <a:defRPr sz="2856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470863"/>
            <a:ext cx="10355869" cy="657596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000409"/>
            <a:ext cx="10406870" cy="1470454"/>
          </a:xfrm>
        </p:spPr>
        <p:txBody>
          <a:bodyPr anchor="b"/>
          <a:lstStyle>
            <a:lvl1pPr marL="0" indent="0">
              <a:buNone/>
              <a:defRPr sz="4283" b="1"/>
            </a:lvl1pPr>
            <a:lvl2pPr marL="815965" indent="0">
              <a:buNone/>
              <a:defRPr sz="3569" b="1"/>
            </a:lvl2pPr>
            <a:lvl3pPr marL="1631930" indent="0">
              <a:buNone/>
              <a:defRPr sz="3212" b="1"/>
            </a:lvl3pPr>
            <a:lvl4pPr marL="2447895" indent="0">
              <a:buNone/>
              <a:defRPr sz="2856" b="1"/>
            </a:lvl4pPr>
            <a:lvl5pPr marL="3263859" indent="0">
              <a:buNone/>
              <a:defRPr sz="2856" b="1"/>
            </a:lvl5pPr>
            <a:lvl6pPr marL="4079824" indent="0">
              <a:buNone/>
              <a:defRPr sz="2856" b="1"/>
            </a:lvl6pPr>
            <a:lvl7pPr marL="4895789" indent="0">
              <a:buNone/>
              <a:defRPr sz="2856" b="1"/>
            </a:lvl7pPr>
            <a:lvl8pPr marL="5711754" indent="0">
              <a:buNone/>
              <a:defRPr sz="2856" b="1"/>
            </a:lvl8pPr>
            <a:lvl9pPr marL="6527719" indent="0">
              <a:buNone/>
              <a:defRPr sz="2856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470863"/>
            <a:ext cx="10406870" cy="657596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177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0061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316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815975"/>
            <a:ext cx="7895195" cy="2855913"/>
          </a:xfrm>
        </p:spPr>
        <p:txBody>
          <a:bodyPr anchor="b"/>
          <a:lstStyle>
            <a:lvl1pPr>
              <a:defRPr sz="571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762280"/>
            <a:ext cx="12392620" cy="8698067"/>
          </a:xfrm>
        </p:spPr>
        <p:txBody>
          <a:bodyPr/>
          <a:lstStyle>
            <a:lvl1pPr>
              <a:defRPr sz="5711"/>
            </a:lvl1pPr>
            <a:lvl2pPr>
              <a:defRPr sz="4997"/>
            </a:lvl2pPr>
            <a:lvl3pPr>
              <a:defRPr sz="4283"/>
            </a:lvl3pPr>
            <a:lvl4pPr>
              <a:defRPr sz="3569"/>
            </a:lvl4pPr>
            <a:lvl5pPr>
              <a:defRPr sz="3569"/>
            </a:lvl5pPr>
            <a:lvl6pPr>
              <a:defRPr sz="3569"/>
            </a:lvl6pPr>
            <a:lvl7pPr>
              <a:defRPr sz="3569"/>
            </a:lvl7pPr>
            <a:lvl8pPr>
              <a:defRPr sz="3569"/>
            </a:lvl8pPr>
            <a:lvl9pPr>
              <a:defRPr sz="3569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3671887"/>
            <a:ext cx="7895195" cy="6802626"/>
          </a:xfrm>
        </p:spPr>
        <p:txBody>
          <a:bodyPr/>
          <a:lstStyle>
            <a:lvl1pPr marL="0" indent="0">
              <a:buNone/>
              <a:defRPr sz="2856"/>
            </a:lvl1pPr>
            <a:lvl2pPr marL="815965" indent="0">
              <a:buNone/>
              <a:defRPr sz="2499"/>
            </a:lvl2pPr>
            <a:lvl3pPr marL="1631930" indent="0">
              <a:buNone/>
              <a:defRPr sz="2142"/>
            </a:lvl3pPr>
            <a:lvl4pPr marL="2447895" indent="0">
              <a:buNone/>
              <a:defRPr sz="1785"/>
            </a:lvl4pPr>
            <a:lvl5pPr marL="3263859" indent="0">
              <a:buNone/>
              <a:defRPr sz="1785"/>
            </a:lvl5pPr>
            <a:lvl6pPr marL="4079824" indent="0">
              <a:buNone/>
              <a:defRPr sz="1785"/>
            </a:lvl6pPr>
            <a:lvl7pPr marL="4895789" indent="0">
              <a:buNone/>
              <a:defRPr sz="1785"/>
            </a:lvl7pPr>
            <a:lvl8pPr marL="5711754" indent="0">
              <a:buNone/>
              <a:defRPr sz="1785"/>
            </a:lvl8pPr>
            <a:lvl9pPr marL="6527719" indent="0">
              <a:buNone/>
              <a:defRPr sz="178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262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815975"/>
            <a:ext cx="7895195" cy="2855913"/>
          </a:xfrm>
        </p:spPr>
        <p:txBody>
          <a:bodyPr anchor="b"/>
          <a:lstStyle>
            <a:lvl1pPr>
              <a:defRPr sz="571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762280"/>
            <a:ext cx="12392620" cy="8698067"/>
          </a:xfrm>
        </p:spPr>
        <p:txBody>
          <a:bodyPr anchor="t"/>
          <a:lstStyle>
            <a:lvl1pPr marL="0" indent="0">
              <a:buNone/>
              <a:defRPr sz="5711"/>
            </a:lvl1pPr>
            <a:lvl2pPr marL="815965" indent="0">
              <a:buNone/>
              <a:defRPr sz="4997"/>
            </a:lvl2pPr>
            <a:lvl3pPr marL="1631930" indent="0">
              <a:buNone/>
              <a:defRPr sz="4283"/>
            </a:lvl3pPr>
            <a:lvl4pPr marL="2447895" indent="0">
              <a:buNone/>
              <a:defRPr sz="3569"/>
            </a:lvl4pPr>
            <a:lvl5pPr marL="3263859" indent="0">
              <a:buNone/>
              <a:defRPr sz="3569"/>
            </a:lvl5pPr>
            <a:lvl6pPr marL="4079824" indent="0">
              <a:buNone/>
              <a:defRPr sz="3569"/>
            </a:lvl6pPr>
            <a:lvl7pPr marL="4895789" indent="0">
              <a:buNone/>
              <a:defRPr sz="3569"/>
            </a:lvl7pPr>
            <a:lvl8pPr marL="5711754" indent="0">
              <a:buNone/>
              <a:defRPr sz="3569"/>
            </a:lvl8pPr>
            <a:lvl9pPr marL="6527719" indent="0">
              <a:buNone/>
              <a:defRPr sz="3569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3671887"/>
            <a:ext cx="7895195" cy="6802626"/>
          </a:xfrm>
        </p:spPr>
        <p:txBody>
          <a:bodyPr/>
          <a:lstStyle>
            <a:lvl1pPr marL="0" indent="0">
              <a:buNone/>
              <a:defRPr sz="2856"/>
            </a:lvl1pPr>
            <a:lvl2pPr marL="815965" indent="0">
              <a:buNone/>
              <a:defRPr sz="2499"/>
            </a:lvl2pPr>
            <a:lvl3pPr marL="1631930" indent="0">
              <a:buNone/>
              <a:defRPr sz="2142"/>
            </a:lvl3pPr>
            <a:lvl4pPr marL="2447895" indent="0">
              <a:buNone/>
              <a:defRPr sz="1785"/>
            </a:lvl4pPr>
            <a:lvl5pPr marL="3263859" indent="0">
              <a:buNone/>
              <a:defRPr sz="1785"/>
            </a:lvl5pPr>
            <a:lvl6pPr marL="4079824" indent="0">
              <a:buNone/>
              <a:defRPr sz="1785"/>
            </a:lvl6pPr>
            <a:lvl7pPr marL="4895789" indent="0">
              <a:buNone/>
              <a:defRPr sz="1785"/>
            </a:lvl7pPr>
            <a:lvl8pPr marL="5711754" indent="0">
              <a:buNone/>
              <a:defRPr sz="1785"/>
            </a:lvl8pPr>
            <a:lvl9pPr marL="6527719" indent="0">
              <a:buNone/>
              <a:defRPr sz="178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378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651647"/>
            <a:ext cx="21113353" cy="236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258233"/>
            <a:ext cx="21113353" cy="776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1344320"/>
            <a:ext cx="5507831" cy="651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9F730-3DE0-4DAE-9C8E-3C15A2B2FE43}" type="datetimeFigureOut">
              <a:rPr lang="hu-HU" smtClean="0"/>
              <a:t>2022. 11. 17.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1344320"/>
            <a:ext cx="8261747" cy="651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1344320"/>
            <a:ext cx="5507831" cy="651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C414-3EE7-457B-BCCB-6B5A5F638F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737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631930" rtl="0" eaLnBrk="1" latinLnBrk="0" hangingPunct="1">
        <a:lnSpc>
          <a:spcPct val="90000"/>
        </a:lnSpc>
        <a:spcBef>
          <a:spcPct val="0"/>
        </a:spcBef>
        <a:buNone/>
        <a:defRPr sz="78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2" indent="-407982" algn="l" defTabSz="1631930" rtl="0" eaLnBrk="1" latinLnBrk="0" hangingPunct="1">
        <a:lnSpc>
          <a:spcPct val="90000"/>
        </a:lnSpc>
        <a:spcBef>
          <a:spcPts val="1785"/>
        </a:spcBef>
        <a:buFont typeface="Arial" panose="020B0604020202020204" pitchFamily="34" charset="0"/>
        <a:buChar char="•"/>
        <a:defRPr sz="4997" kern="1200">
          <a:solidFill>
            <a:schemeClr val="tx1"/>
          </a:solidFill>
          <a:latin typeface="+mn-lt"/>
          <a:ea typeface="+mn-ea"/>
          <a:cs typeface="+mn-cs"/>
        </a:defRPr>
      </a:lvl1pPr>
      <a:lvl2pPr marL="1223947" indent="-407982" algn="l" defTabSz="1631930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4283" kern="1200">
          <a:solidFill>
            <a:schemeClr val="tx1"/>
          </a:solidFill>
          <a:latin typeface="+mn-lt"/>
          <a:ea typeface="+mn-ea"/>
          <a:cs typeface="+mn-cs"/>
        </a:defRPr>
      </a:lvl2pPr>
      <a:lvl3pPr marL="2039912" indent="-407982" algn="l" defTabSz="1631930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3pPr>
      <a:lvl4pPr marL="2855877" indent="-407982" algn="l" defTabSz="1631930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3212" kern="1200">
          <a:solidFill>
            <a:schemeClr val="tx1"/>
          </a:solidFill>
          <a:latin typeface="+mn-lt"/>
          <a:ea typeface="+mn-ea"/>
          <a:cs typeface="+mn-cs"/>
        </a:defRPr>
      </a:lvl4pPr>
      <a:lvl5pPr marL="3671842" indent="-407982" algn="l" defTabSz="1631930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3212" kern="1200">
          <a:solidFill>
            <a:schemeClr val="tx1"/>
          </a:solidFill>
          <a:latin typeface="+mn-lt"/>
          <a:ea typeface="+mn-ea"/>
          <a:cs typeface="+mn-cs"/>
        </a:defRPr>
      </a:lvl5pPr>
      <a:lvl6pPr marL="4487807" indent="-407982" algn="l" defTabSz="1631930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3212" kern="1200">
          <a:solidFill>
            <a:schemeClr val="tx1"/>
          </a:solidFill>
          <a:latin typeface="+mn-lt"/>
          <a:ea typeface="+mn-ea"/>
          <a:cs typeface="+mn-cs"/>
        </a:defRPr>
      </a:lvl6pPr>
      <a:lvl7pPr marL="5303771" indent="-407982" algn="l" defTabSz="1631930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3212" kern="1200">
          <a:solidFill>
            <a:schemeClr val="tx1"/>
          </a:solidFill>
          <a:latin typeface="+mn-lt"/>
          <a:ea typeface="+mn-ea"/>
          <a:cs typeface="+mn-cs"/>
        </a:defRPr>
      </a:lvl7pPr>
      <a:lvl8pPr marL="6119736" indent="-407982" algn="l" defTabSz="1631930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3212" kern="1200">
          <a:solidFill>
            <a:schemeClr val="tx1"/>
          </a:solidFill>
          <a:latin typeface="+mn-lt"/>
          <a:ea typeface="+mn-ea"/>
          <a:cs typeface="+mn-cs"/>
        </a:defRPr>
      </a:lvl8pPr>
      <a:lvl9pPr marL="6935701" indent="-407982" algn="l" defTabSz="1631930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32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1930" rtl="0" eaLnBrk="1" latinLnBrk="0" hangingPunct="1">
        <a:defRPr sz="3212" kern="1200">
          <a:solidFill>
            <a:schemeClr val="tx1"/>
          </a:solidFill>
          <a:latin typeface="+mn-lt"/>
          <a:ea typeface="+mn-ea"/>
          <a:cs typeface="+mn-cs"/>
        </a:defRPr>
      </a:lvl1pPr>
      <a:lvl2pPr marL="815965" algn="l" defTabSz="1631930" rtl="0" eaLnBrk="1" latinLnBrk="0" hangingPunct="1">
        <a:defRPr sz="3212" kern="1200">
          <a:solidFill>
            <a:schemeClr val="tx1"/>
          </a:solidFill>
          <a:latin typeface="+mn-lt"/>
          <a:ea typeface="+mn-ea"/>
          <a:cs typeface="+mn-cs"/>
        </a:defRPr>
      </a:lvl2pPr>
      <a:lvl3pPr marL="1631930" algn="l" defTabSz="1631930" rtl="0" eaLnBrk="1" latinLnBrk="0" hangingPunct="1">
        <a:defRPr sz="3212" kern="1200">
          <a:solidFill>
            <a:schemeClr val="tx1"/>
          </a:solidFill>
          <a:latin typeface="+mn-lt"/>
          <a:ea typeface="+mn-ea"/>
          <a:cs typeface="+mn-cs"/>
        </a:defRPr>
      </a:lvl3pPr>
      <a:lvl4pPr marL="2447895" algn="l" defTabSz="1631930" rtl="0" eaLnBrk="1" latinLnBrk="0" hangingPunct="1">
        <a:defRPr sz="3212" kern="1200">
          <a:solidFill>
            <a:schemeClr val="tx1"/>
          </a:solidFill>
          <a:latin typeface="+mn-lt"/>
          <a:ea typeface="+mn-ea"/>
          <a:cs typeface="+mn-cs"/>
        </a:defRPr>
      </a:lvl4pPr>
      <a:lvl5pPr marL="3263859" algn="l" defTabSz="1631930" rtl="0" eaLnBrk="1" latinLnBrk="0" hangingPunct="1">
        <a:defRPr sz="3212" kern="1200">
          <a:solidFill>
            <a:schemeClr val="tx1"/>
          </a:solidFill>
          <a:latin typeface="+mn-lt"/>
          <a:ea typeface="+mn-ea"/>
          <a:cs typeface="+mn-cs"/>
        </a:defRPr>
      </a:lvl5pPr>
      <a:lvl6pPr marL="4079824" algn="l" defTabSz="1631930" rtl="0" eaLnBrk="1" latinLnBrk="0" hangingPunct="1">
        <a:defRPr sz="3212" kern="1200">
          <a:solidFill>
            <a:schemeClr val="tx1"/>
          </a:solidFill>
          <a:latin typeface="+mn-lt"/>
          <a:ea typeface="+mn-ea"/>
          <a:cs typeface="+mn-cs"/>
        </a:defRPr>
      </a:lvl6pPr>
      <a:lvl7pPr marL="4895789" algn="l" defTabSz="1631930" rtl="0" eaLnBrk="1" latinLnBrk="0" hangingPunct="1">
        <a:defRPr sz="3212" kern="1200">
          <a:solidFill>
            <a:schemeClr val="tx1"/>
          </a:solidFill>
          <a:latin typeface="+mn-lt"/>
          <a:ea typeface="+mn-ea"/>
          <a:cs typeface="+mn-cs"/>
        </a:defRPr>
      </a:lvl7pPr>
      <a:lvl8pPr marL="5711754" algn="l" defTabSz="1631930" rtl="0" eaLnBrk="1" latinLnBrk="0" hangingPunct="1">
        <a:defRPr sz="3212" kern="1200">
          <a:solidFill>
            <a:schemeClr val="tx1"/>
          </a:solidFill>
          <a:latin typeface="+mn-lt"/>
          <a:ea typeface="+mn-ea"/>
          <a:cs typeface="+mn-cs"/>
        </a:defRPr>
      </a:lvl8pPr>
      <a:lvl9pPr marL="6527719" algn="l" defTabSz="1631930" rtl="0" eaLnBrk="1" latinLnBrk="0" hangingPunct="1">
        <a:defRPr sz="32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-1"/>
            <a:ext cx="24477721" cy="12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7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-1"/>
            <a:ext cx="24477721" cy="12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-1"/>
            <a:ext cx="24477721" cy="12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94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-1"/>
            <a:ext cx="24477721" cy="12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20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-1"/>
            <a:ext cx="24477721" cy="12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15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" y="-1"/>
            <a:ext cx="24476194" cy="122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50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-1"/>
            <a:ext cx="24477721" cy="12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66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" y="0"/>
            <a:ext cx="24476191" cy="122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0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739870E9-5F96-FC76-32D7-6416F0B8F3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566" y="259944"/>
            <a:ext cx="6773066" cy="507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59F2E37-FAFE-64B0-C166-9E06E2BBF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41" y="295500"/>
            <a:ext cx="21113353" cy="1699667"/>
          </a:xfrm>
        </p:spPr>
        <p:txBody>
          <a:bodyPr/>
          <a:lstStyle/>
          <a:p>
            <a:r>
              <a:rPr lang="hu-HU" b="1" dirty="0"/>
              <a:t>International </a:t>
            </a:r>
            <a:r>
              <a:rPr lang="hu-HU" b="1" dirty="0" err="1"/>
              <a:t>cooperations</a:t>
            </a:r>
            <a:r>
              <a:rPr lang="hu-HU" b="1" dirty="0"/>
              <a:t> in </a:t>
            </a:r>
            <a:r>
              <a:rPr lang="hu-HU" b="1" dirty="0" err="1"/>
              <a:t>aquaculture</a:t>
            </a:r>
            <a:endParaRPr lang="hu-HU" b="1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44A8003-1CEC-7D12-9584-D683D3A37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70" y="6986426"/>
            <a:ext cx="6727726" cy="5045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74F5E61-E6C8-3613-76AA-6BED06422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958" y="3213647"/>
            <a:ext cx="6535741" cy="490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 descr="Tilapia fish seed.jpg">
            <a:extLst>
              <a:ext uri="{FF2B5EF4-FFF2-40B4-BE49-F238E27FC236}">
                <a16:creationId xmlns:a16="http://schemas.microsoft.com/office/drawing/2014/main" id="{1C57C96F-2336-06F3-25FC-2158C04207E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87959" y="5279947"/>
            <a:ext cx="4995973" cy="6664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25814595-5884-019C-3231-A3E8B0291055}"/>
              </a:ext>
            </a:extLst>
          </p:cNvPr>
          <p:cNvSpPr txBox="1"/>
          <p:nvPr/>
        </p:nvSpPr>
        <p:spPr>
          <a:xfrm>
            <a:off x="867454" y="1810037"/>
            <a:ext cx="1322614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/>
              <a:t>Vietnam: </a:t>
            </a:r>
            <a:r>
              <a:rPr lang="hu-HU" sz="4400" dirty="0" err="1"/>
              <a:t>Cooperation</a:t>
            </a:r>
            <a:r>
              <a:rPr lang="hu-HU" sz="4400" dirty="0"/>
              <a:t> </a:t>
            </a:r>
            <a:r>
              <a:rPr lang="hu-HU" sz="4400" dirty="0" err="1"/>
              <a:t>with</a:t>
            </a:r>
            <a:r>
              <a:rPr lang="hu-HU" sz="4400" dirty="0"/>
              <a:t> MAVIN Co. (</a:t>
            </a:r>
            <a:r>
              <a:rPr lang="hu-HU" sz="4400" dirty="0" err="1"/>
              <a:t>fish</a:t>
            </a:r>
            <a:r>
              <a:rPr lang="hu-HU" sz="4400" dirty="0"/>
              <a:t> </a:t>
            </a:r>
            <a:r>
              <a:rPr lang="hu-HU" sz="4400" dirty="0" err="1"/>
              <a:t>feed</a:t>
            </a:r>
            <a:r>
              <a:rPr lang="hu-HU" sz="4400" dirty="0"/>
              <a:t> </a:t>
            </a:r>
            <a:r>
              <a:rPr lang="hu-HU" sz="4400" dirty="0" err="1"/>
              <a:t>production</a:t>
            </a:r>
            <a:r>
              <a:rPr lang="hu-HU" sz="4400" dirty="0"/>
              <a:t>)</a:t>
            </a:r>
          </a:p>
          <a:p>
            <a:r>
              <a:rPr lang="hu-HU" sz="4400" dirty="0"/>
              <a:t>Columbia: </a:t>
            </a:r>
            <a:r>
              <a:rPr lang="hu-HU" sz="4400" dirty="0" err="1"/>
              <a:t>Reconstruction</a:t>
            </a:r>
            <a:r>
              <a:rPr lang="hu-HU" sz="4400" dirty="0"/>
              <a:t> of </a:t>
            </a:r>
            <a:r>
              <a:rPr lang="hu-HU" sz="4400" dirty="0" err="1"/>
              <a:t>governmental</a:t>
            </a:r>
            <a:r>
              <a:rPr lang="hu-HU" sz="4400" dirty="0"/>
              <a:t> </a:t>
            </a:r>
            <a:r>
              <a:rPr lang="hu-HU" sz="4400" dirty="0" err="1"/>
              <a:t>fish</a:t>
            </a:r>
            <a:r>
              <a:rPr lang="hu-HU" sz="4400" dirty="0"/>
              <a:t> farm </a:t>
            </a:r>
          </a:p>
          <a:p>
            <a:r>
              <a:rPr lang="hu-HU" sz="4400" dirty="0" err="1"/>
              <a:t>Pakistan</a:t>
            </a:r>
            <a:r>
              <a:rPr lang="hu-HU" sz="4400" dirty="0"/>
              <a:t>: Aquahatch Co., </a:t>
            </a:r>
            <a:r>
              <a:rPr lang="hu-HU" sz="4400" dirty="0" err="1"/>
              <a:t>Marinehatch</a:t>
            </a:r>
            <a:r>
              <a:rPr lang="hu-HU" sz="4400" dirty="0"/>
              <a:t> Co.: JV </a:t>
            </a:r>
            <a:r>
              <a:rPr lang="hu-HU" sz="4400" dirty="0" err="1"/>
              <a:t>companies</a:t>
            </a:r>
            <a:r>
              <a:rPr lang="hu-HU" sz="4400" dirty="0"/>
              <a:t> </a:t>
            </a:r>
            <a:r>
              <a:rPr lang="hu-HU" sz="4400" dirty="0" err="1"/>
              <a:t>for</a:t>
            </a:r>
            <a:r>
              <a:rPr lang="hu-HU" sz="4400" dirty="0"/>
              <a:t> </a:t>
            </a:r>
            <a:r>
              <a:rPr lang="hu-HU" sz="4400" dirty="0" err="1"/>
              <a:t>fresh</a:t>
            </a:r>
            <a:r>
              <a:rPr lang="hu-HU" sz="4400" dirty="0"/>
              <a:t> </a:t>
            </a:r>
            <a:r>
              <a:rPr lang="hu-HU" sz="4400" dirty="0" err="1"/>
              <a:t>water</a:t>
            </a:r>
            <a:r>
              <a:rPr lang="hu-HU" sz="4400" dirty="0"/>
              <a:t> </a:t>
            </a:r>
            <a:r>
              <a:rPr lang="hu-HU" sz="4400" dirty="0" err="1"/>
              <a:t>fish</a:t>
            </a:r>
            <a:r>
              <a:rPr lang="hu-HU" sz="4400" dirty="0"/>
              <a:t> and </a:t>
            </a:r>
            <a:r>
              <a:rPr lang="hu-HU" sz="4400" dirty="0" err="1"/>
              <a:t>shrimp</a:t>
            </a:r>
            <a:r>
              <a:rPr lang="hu-HU" sz="4400" dirty="0"/>
              <a:t> </a:t>
            </a:r>
            <a:r>
              <a:rPr lang="hu-HU" sz="4400" dirty="0" err="1"/>
              <a:t>production</a:t>
            </a:r>
            <a:endParaRPr lang="hu-HU" sz="4400" dirty="0"/>
          </a:p>
          <a:p>
            <a:endParaRPr lang="hu-HU" sz="4400" dirty="0"/>
          </a:p>
          <a:p>
            <a:endParaRPr lang="hu-HU" sz="4400" dirty="0"/>
          </a:p>
          <a:p>
            <a:endParaRPr lang="hu-HU" sz="4400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D8CF31DD-3161-5053-9AD0-C5703A049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1" y="5405084"/>
            <a:ext cx="7227649" cy="5420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1073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" y="-1"/>
            <a:ext cx="24476194" cy="122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9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" y="0"/>
            <a:ext cx="24476191" cy="122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57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-1"/>
            <a:ext cx="24477721" cy="12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2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-1"/>
            <a:ext cx="24477721" cy="12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2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-1"/>
            <a:ext cx="24477721" cy="12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61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" y="0"/>
            <a:ext cx="24473133" cy="122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07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-1"/>
            <a:ext cx="24477721" cy="12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12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" y="-1"/>
            <a:ext cx="24476194" cy="122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77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-1"/>
            <a:ext cx="24477721" cy="122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05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1474</TotalTime>
  <Words>40</Words>
  <Application>Microsoft Office PowerPoint</Application>
  <PresentationFormat>Egyéni</PresentationFormat>
  <Paragraphs>5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International cooperations in aquaculture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Roland</dc:creator>
  <cp:lastModifiedBy>Ormos András</cp:lastModifiedBy>
  <cp:revision>16</cp:revision>
  <dcterms:created xsi:type="dcterms:W3CDTF">2021-09-07T06:25:10Z</dcterms:created>
  <dcterms:modified xsi:type="dcterms:W3CDTF">2022-11-18T07:44:11Z</dcterms:modified>
</cp:coreProperties>
</file>