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3" r:id="rId3"/>
  </p:sldMasterIdLst>
  <p:notesMasterIdLst>
    <p:notesMasterId r:id="rId14"/>
  </p:notesMasterIdLst>
  <p:sldIdLst>
    <p:sldId id="260" r:id="rId4"/>
    <p:sldId id="313" r:id="rId5"/>
    <p:sldId id="268" r:id="rId6"/>
    <p:sldId id="333" r:id="rId7"/>
    <p:sldId id="315" r:id="rId8"/>
    <p:sldId id="264" r:id="rId9"/>
    <p:sldId id="325" r:id="rId10"/>
    <p:sldId id="334" r:id="rId11"/>
    <p:sldId id="317" r:id="rId12"/>
    <p:sldId id="298" r:id="rId13"/>
  </p:sldIdLst>
  <p:sldSz cx="12195175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18E"/>
    <a:srgbClr val="7995A1"/>
    <a:srgbClr val="00BED1"/>
    <a:srgbClr val="44BE9B"/>
    <a:srgbClr val="C7AF07"/>
    <a:srgbClr val="4F94BE"/>
    <a:srgbClr val="9EA809"/>
    <a:srgbClr val="328B37"/>
    <a:srgbClr val="953735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7" autoAdjust="0"/>
    <p:restoredTop sz="91332" autoAdjust="0"/>
  </p:normalViewPr>
  <p:slideViewPr>
    <p:cSldViewPr showGuides="1">
      <p:cViewPr varScale="1">
        <p:scale>
          <a:sx n="79" d="100"/>
          <a:sy n="79" d="100"/>
        </p:scale>
        <p:origin x="1314" y="96"/>
      </p:cViewPr>
      <p:guideLst>
        <p:guide orient="horz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C0CA33"/>
            </a:solidFill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CC-4832-ABD7-8CED94F8551F}"/>
              </c:ext>
            </c:extLst>
          </c:dPt>
          <c:dPt>
            <c:idx val="1"/>
            <c:bubble3D val="0"/>
            <c:spPr>
              <a:solidFill>
                <a:srgbClr val="26C6D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CC-4832-ABD7-8CED94F8551F}"/>
              </c:ext>
            </c:extLst>
          </c:dPt>
          <c:dPt>
            <c:idx val="2"/>
            <c:bubble3D val="0"/>
            <c:spPr>
              <a:solidFill>
                <a:srgbClr val="C0CA3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CC-4832-ABD7-8CED94F8551F}"/>
              </c:ext>
            </c:extLst>
          </c:dPt>
          <c:dPt>
            <c:idx val="3"/>
            <c:bubble3D val="0"/>
            <c:spPr>
              <a:solidFill>
                <a:srgbClr val="C0CA3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CC-4832-ABD7-8CED94F8551F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90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CC-4832-ABD7-8CED94F855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销售额2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8CC-4832-ABD7-8CED94F8551F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28CC-4832-ABD7-8CED94F8551F}"/>
              </c:ext>
            </c:extLst>
          </c:dPt>
          <c:dPt>
            <c:idx val="2"/>
            <c:bubble3D val="0"/>
            <c:spPr>
              <a:solidFill>
                <a:srgbClr val="44BE9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28CC-4832-ABD7-8CED94F855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28CC-4832-ABD7-8CED94F8551F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30</c:v>
                </c:pt>
                <c:pt idx="2">
                  <c:v>70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8CC-4832-ABD7-8CED94F855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销售额3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8CC-4832-ABD7-8CED94F855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8CC-4832-ABD7-8CED94F8551F}"/>
              </c:ext>
            </c:extLst>
          </c:dPt>
          <c:dPt>
            <c:idx val="2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8CC-4832-ABD7-8CED94F8551F}"/>
              </c:ext>
            </c:extLst>
          </c:dPt>
          <c:dPt>
            <c:idx val="3"/>
            <c:bubble3D val="0"/>
            <c:spPr>
              <a:solidFill>
                <a:srgbClr val="C0CA3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8CC-4832-ABD7-8CED94F8551F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8CC-4832-ABD7-8CED94F8551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列1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28CC-4832-ABD7-8CED94F855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28CC-4832-ABD7-8CED94F855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28CC-4832-ABD7-8CED94F855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28CC-4832-ABD7-8CED94F8551F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3-28CC-4832-ABD7-8CED94F85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0"/>
        <c:holeSize val="50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0.68533</cdr:x>
      <cdr:y>0.06977</cdr:y>
    </cdr:from>
    <cdr:to>
      <cdr:x>1</cdr:x>
      <cdr:y>0.47068</cdr:y>
    </cdr:to>
    <cdr:sp macro="" textlink="">
      <cdr:nvSpPr>
        <cdr:cNvPr id="2" name="文本框 1"/>
        <cdr:cNvSpPr txBox="1"/>
      </cdr:nvSpPr>
      <cdr:spPr>
        <a:xfrm xmlns:a="http://schemas.openxmlformats.org/drawingml/2006/main">
          <a:off x="6433809" y="384287"/>
          <a:ext cx="2560125" cy="22082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CN" altLang="en-US" sz="1100" dirty="0"/>
        </a:p>
      </cdr:txBody>
    </cdr:sp>
  </cdr:relSizeAnchor>
  <cdr:relSizeAnchor xmlns:cdr="http://schemas.openxmlformats.org/drawingml/2006/chartDrawing">
    <cdr:from>
      <cdr:x>0.53541</cdr:x>
      <cdr:y>0.78639</cdr:y>
    </cdr:from>
    <cdr:to>
      <cdr:x>0.80186</cdr:x>
      <cdr:y>0.78639</cdr:y>
    </cdr:to>
    <cdr:cxnSp macro="">
      <cdr:nvCxnSpPr>
        <cdr:cNvPr id="3" name="直接连接符 2">
          <a:extLst xmlns:a="http://schemas.openxmlformats.org/drawingml/2006/main">
            <a:ext uri="{FF2B5EF4-FFF2-40B4-BE49-F238E27FC236}">
              <a16:creationId xmlns:a16="http://schemas.microsoft.com/office/drawing/2014/main" id="{E5F1D8AE-CF0F-4173-929C-2B44A5C073BD}"/>
            </a:ext>
          </a:extLst>
        </cdr:cNvPr>
        <cdr:cNvCxnSpPr/>
      </cdr:nvCxnSpPr>
      <cdr:spPr>
        <a:xfrm xmlns:a="http://schemas.openxmlformats.org/drawingml/2006/main">
          <a:off x="4356101" y="4331413"/>
          <a:ext cx="2167837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26C6DA"/>
          </a:solidFill>
          <a:round/>
          <a:headEnd type="none"/>
          <a:tailEnd type="oval" w="lg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57473-301C-4F69-A7FC-AE1DEF9F2C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837B1-3942-4B36-A9A2-6AF914CEB0A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74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9CBFC9-B4A0-400A-AE6B-8D0118C9924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422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37B1-3942-4B36-A9A2-6AF914CEB0A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210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F837B1-3942-4B36-A9A2-6AF914CEB0A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376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ru-RU" dirty="0">
                <a:solidFill>
                  <a:schemeClr val="accent1"/>
                </a:solidFill>
              </a:rPr>
              <a:t>Помимо обоснованной инвестиционной заявки/бизнес-плана,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1"/>
                </a:solidFill>
              </a:rPr>
              <a:t>Собственник проекта должен осуществить собственный денежный вклад в размере не менее 15%, в случае проектного финансирования не менее 30%; В собственный вклад стоимость интеллектуального имущества и предоставленного земельного участка не считается;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1"/>
                </a:solidFill>
              </a:rPr>
              <a:t>наличие минимального и приемлемого для Фонда обеспечения по проекту учитывая нормы залоговой политики Фонда;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1"/>
                </a:solidFill>
              </a:rPr>
              <a:t>минимальная доля венгерского содержимого и/или венгерской услуги – не менее 30% от суммы предоставленного кредита.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1"/>
                </a:solidFill>
              </a:rPr>
              <a:t>В кредитном портфеле Фонда финансированная часть венгерской доли всегда должно превышать 30%.</a:t>
            </a:r>
          </a:p>
          <a:p>
            <a:endParaRPr lang="LID4096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F837B1-3942-4B36-A9A2-6AF914CEB0A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5656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Для повышения экономической эффективности строительства необходимо проектировать объект малой ГЭС на основе </a:t>
            </a:r>
            <a:r>
              <a:rPr lang="ru-RU" sz="1200" b="1" u="sng" dirty="0">
                <a:solidFill>
                  <a:schemeClr val="bg1"/>
                </a:solidFill>
                <a:latin typeface="Century Gothic" panose="020B0502020202020204" pitchFamily="34" charset="0"/>
              </a:rPr>
              <a:t>передовых проектно-конструкторских решений</a:t>
            </a:r>
            <a:r>
              <a:rPr lang="ru-RU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, используя унифицированные передовые технологические процессы строительства малых ГЭС.</a:t>
            </a:r>
          </a:p>
          <a:p>
            <a:r>
              <a:rPr lang="ru-RU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При этом проектирование предполагается </a:t>
            </a:r>
            <a:r>
              <a:rPr lang="ru-RU" sz="1200" b="1" u="sng" dirty="0">
                <a:solidFill>
                  <a:schemeClr val="bg1"/>
                </a:solidFill>
                <a:latin typeface="Century Gothic" panose="020B0502020202020204" pitchFamily="34" charset="0"/>
              </a:rPr>
              <a:t>иностранными проектными организациями</a:t>
            </a:r>
            <a:r>
              <a:rPr lang="ru-RU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, так как местные проектные бюро используют устаревшие данные, которые в последующем препятствуют успешной реализации и поставкам технологически новых решений</a:t>
            </a:r>
            <a:endParaRPr lang="LID4096" sz="12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LID4096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F837B1-3942-4B36-A9A2-6AF914CEB0A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550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37B1-3942-4B36-A9A2-6AF914CEB0AE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617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638" y="2130426"/>
            <a:ext cx="10365899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276" y="3886200"/>
            <a:ext cx="853662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880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680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1502" y="274639"/>
            <a:ext cx="2743914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759" y="274639"/>
            <a:ext cx="802849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3073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2683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gradFill flip="none" rotWithShape="1">
          <a:gsLst>
            <a:gs pos="0">
              <a:schemeClr val="accent1"/>
            </a:gs>
            <a:gs pos="100000">
              <a:schemeClr val="accent4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5802C41-163D-4844-9D5C-7285E36EE0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2495" y="4325913"/>
            <a:ext cx="3531102" cy="3349016"/>
          </a:xfrm>
          <a:prstGeom prst="rect">
            <a:avLst/>
          </a:prstGeom>
        </p:spPr>
      </p:pic>
      <p:sp>
        <p:nvSpPr>
          <p:cNvPr id="27" name="Circle: Hollow 26">
            <a:extLst>
              <a:ext uri="{FF2B5EF4-FFF2-40B4-BE49-F238E27FC236}">
                <a16:creationId xmlns:a16="http://schemas.microsoft.com/office/drawing/2014/main" id="{E1194625-2A02-42BF-985E-CB02981CC3F5}"/>
              </a:ext>
            </a:extLst>
          </p:cNvPr>
          <p:cNvSpPr/>
          <p:nvPr userDrawn="1"/>
        </p:nvSpPr>
        <p:spPr>
          <a:xfrm rot="5400000">
            <a:off x="2095107" y="6103428"/>
            <a:ext cx="307304" cy="307384"/>
          </a:xfrm>
          <a:prstGeom prst="donut">
            <a:avLst>
              <a:gd name="adj" fmla="val 12398"/>
            </a:avLst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75000"/>
                  <a:alpha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D3AF95-7EEC-4AF2-944F-478E817101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52299" y="3600581"/>
            <a:ext cx="4110019" cy="389808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0C67E91-BEE2-4AE6-AD49-3064788AA62C}"/>
              </a:ext>
            </a:extLst>
          </p:cNvPr>
          <p:cNvSpPr/>
          <p:nvPr userDrawn="1"/>
        </p:nvSpPr>
        <p:spPr>
          <a:xfrm>
            <a:off x="-1166644" y="2200772"/>
            <a:ext cx="2393961" cy="2393338"/>
          </a:xfrm>
          <a:prstGeom prst="ellipse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100000">
                <a:schemeClr val="accent4">
                  <a:alpha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77800" sx="102000" sy="102000" algn="ctr" rotWithShape="0">
              <a:schemeClr val="accent6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63EDB17-8564-401D-92A1-21969EA8E8BF}"/>
              </a:ext>
            </a:extLst>
          </p:cNvPr>
          <p:cNvSpPr/>
          <p:nvPr userDrawn="1"/>
        </p:nvSpPr>
        <p:spPr>
          <a:xfrm rot="5400000">
            <a:off x="1829812" y="5091353"/>
            <a:ext cx="1761493" cy="1758880"/>
          </a:xfrm>
          <a:custGeom>
            <a:avLst/>
            <a:gdLst>
              <a:gd name="connsiteX0" fmla="*/ 1196669 w 1761493"/>
              <a:gd name="connsiteY0" fmla="*/ 0 h 1758422"/>
              <a:gd name="connsiteX1" fmla="*/ 1662467 w 1761493"/>
              <a:gd name="connsiteY1" fmla="*/ 94040 h 1758422"/>
              <a:gd name="connsiteX2" fmla="*/ 1761493 w 1761493"/>
              <a:gd name="connsiteY2" fmla="*/ 141744 h 1758422"/>
              <a:gd name="connsiteX3" fmla="*/ 140264 w 1761493"/>
              <a:gd name="connsiteY3" fmla="*/ 1758422 h 1758422"/>
              <a:gd name="connsiteX4" fmla="*/ 94040 w 1761493"/>
              <a:gd name="connsiteY4" fmla="*/ 1662467 h 1758422"/>
              <a:gd name="connsiteX5" fmla="*/ 0 w 1761493"/>
              <a:gd name="connsiteY5" fmla="*/ 1196669 h 1758422"/>
              <a:gd name="connsiteX6" fmla="*/ 1196669 w 1761493"/>
              <a:gd name="connsiteY6" fmla="*/ 0 h 1758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1493" h="1758422">
                <a:moveTo>
                  <a:pt x="1196669" y="0"/>
                </a:moveTo>
                <a:cubicBezTo>
                  <a:pt x="1361895" y="0"/>
                  <a:pt x="1519299" y="33486"/>
                  <a:pt x="1662467" y="94040"/>
                </a:cubicBezTo>
                <a:lnTo>
                  <a:pt x="1761493" y="141744"/>
                </a:lnTo>
                <a:lnTo>
                  <a:pt x="140264" y="1758422"/>
                </a:lnTo>
                <a:lnTo>
                  <a:pt x="94040" y="1662467"/>
                </a:lnTo>
                <a:cubicBezTo>
                  <a:pt x="33486" y="1519299"/>
                  <a:pt x="0" y="1361895"/>
                  <a:pt x="0" y="1196669"/>
                </a:cubicBezTo>
                <a:cubicBezTo>
                  <a:pt x="0" y="535767"/>
                  <a:pt x="535767" y="0"/>
                  <a:pt x="1196669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40000"/>
                </a:schemeClr>
              </a:gs>
              <a:gs pos="100000">
                <a:schemeClr val="accent4">
                  <a:alpha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77800" sx="102000" sy="102000" algn="ctr" rotWithShape="0">
              <a:schemeClr val="accent6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BEA3CCE-2438-4D3A-A346-5006736FBD98}"/>
              </a:ext>
            </a:extLst>
          </p:cNvPr>
          <p:cNvSpPr/>
          <p:nvPr userDrawn="1"/>
        </p:nvSpPr>
        <p:spPr>
          <a:xfrm rot="8100000" flipH="1">
            <a:off x="4800573" y="2717508"/>
            <a:ext cx="821817" cy="5108776"/>
          </a:xfrm>
          <a:prstGeom prst="roundRect">
            <a:avLst>
              <a:gd name="adj" fmla="val 50000"/>
            </a:avLst>
          </a:prstGeom>
          <a:gradFill>
            <a:gsLst>
              <a:gs pos="3300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lumMod val="100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9C62ABA-F31E-4507-89F4-65DB297C2F65}"/>
              </a:ext>
            </a:extLst>
          </p:cNvPr>
          <p:cNvSpPr/>
          <p:nvPr userDrawn="1"/>
        </p:nvSpPr>
        <p:spPr>
          <a:xfrm rot="2667893" flipH="1">
            <a:off x="6194337" y="-2202697"/>
            <a:ext cx="821817" cy="5108776"/>
          </a:xfrm>
          <a:prstGeom prst="roundRect">
            <a:avLst>
              <a:gd name="adj" fmla="val 50000"/>
            </a:avLst>
          </a:prstGeom>
          <a:gradFill>
            <a:gsLst>
              <a:gs pos="3300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lumMod val="100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A422A2-A93A-481F-86EB-95A20F5E6C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19" y="2092453"/>
            <a:ext cx="3735222" cy="35407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342D7D-A635-4EED-A135-5639C64549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4508" y="126244"/>
            <a:ext cx="3735222" cy="35407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9383E9-89D4-4C93-AF22-7F09A37024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19" y="-1334460"/>
            <a:ext cx="3735222" cy="3540766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33D01D5-159B-4682-BC38-3FC87152F25C}"/>
              </a:ext>
            </a:extLst>
          </p:cNvPr>
          <p:cNvSpPr/>
          <p:nvPr userDrawn="1"/>
        </p:nvSpPr>
        <p:spPr>
          <a:xfrm rot="2667893" flipH="1">
            <a:off x="3777975" y="-1279263"/>
            <a:ext cx="821817" cy="5108776"/>
          </a:xfrm>
          <a:prstGeom prst="roundRect">
            <a:avLst>
              <a:gd name="adj" fmla="val 50000"/>
            </a:avLst>
          </a:prstGeom>
          <a:gradFill>
            <a:gsLst>
              <a:gs pos="3300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lumMod val="100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69C8D3C-C654-4784-82A6-BC44B04649EC}"/>
              </a:ext>
            </a:extLst>
          </p:cNvPr>
          <p:cNvSpPr/>
          <p:nvPr userDrawn="1"/>
        </p:nvSpPr>
        <p:spPr>
          <a:xfrm rot="2703270">
            <a:off x="2139670" y="-351657"/>
            <a:ext cx="47625" cy="292684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1314CF0-4747-405B-AB6C-2DC40EAC3061}"/>
              </a:ext>
            </a:extLst>
          </p:cNvPr>
          <p:cNvSpPr/>
          <p:nvPr userDrawn="1"/>
        </p:nvSpPr>
        <p:spPr>
          <a:xfrm rot="2703270">
            <a:off x="534028" y="2762164"/>
            <a:ext cx="47625" cy="292684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BBB0BA9-067C-4FCC-90CE-905A4AE8970C}"/>
              </a:ext>
            </a:extLst>
          </p:cNvPr>
          <p:cNvSpPr/>
          <p:nvPr userDrawn="1"/>
        </p:nvSpPr>
        <p:spPr>
          <a:xfrm rot="2703270">
            <a:off x="295437" y="154092"/>
            <a:ext cx="47625" cy="146011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56A4E2F-8293-4B87-BF73-7A8FBF0E05B4}"/>
              </a:ext>
            </a:extLst>
          </p:cNvPr>
          <p:cNvSpPr/>
          <p:nvPr userDrawn="1"/>
        </p:nvSpPr>
        <p:spPr>
          <a:xfrm rot="2703270">
            <a:off x="4826598" y="722896"/>
            <a:ext cx="47625" cy="146011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2" name="Circle: Hollow 21">
            <a:extLst>
              <a:ext uri="{FF2B5EF4-FFF2-40B4-BE49-F238E27FC236}">
                <a16:creationId xmlns:a16="http://schemas.microsoft.com/office/drawing/2014/main" id="{7A8CC623-0084-4053-B628-564CB9189BFB}"/>
              </a:ext>
            </a:extLst>
          </p:cNvPr>
          <p:cNvSpPr/>
          <p:nvPr userDrawn="1"/>
        </p:nvSpPr>
        <p:spPr>
          <a:xfrm>
            <a:off x="2748543" y="1763993"/>
            <a:ext cx="307384" cy="307304"/>
          </a:xfrm>
          <a:prstGeom prst="donut">
            <a:avLst>
              <a:gd name="adj" fmla="val 12398"/>
            </a:avLst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75000"/>
                  <a:alpha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5" name="Circle: Hollow 24">
            <a:extLst>
              <a:ext uri="{FF2B5EF4-FFF2-40B4-BE49-F238E27FC236}">
                <a16:creationId xmlns:a16="http://schemas.microsoft.com/office/drawing/2014/main" id="{A1EBE448-4C63-4F12-B4BF-098CFA49AF34}"/>
              </a:ext>
            </a:extLst>
          </p:cNvPr>
          <p:cNvSpPr/>
          <p:nvPr userDrawn="1"/>
        </p:nvSpPr>
        <p:spPr>
          <a:xfrm>
            <a:off x="3351556" y="647437"/>
            <a:ext cx="530991" cy="530853"/>
          </a:xfrm>
          <a:prstGeom prst="donut">
            <a:avLst>
              <a:gd name="adj" fmla="val 8809"/>
            </a:avLst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75000"/>
                  <a:alpha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7E3970A-926A-4602-B2CB-329719FA7DF3}"/>
              </a:ext>
            </a:extLst>
          </p:cNvPr>
          <p:cNvSpPr/>
          <p:nvPr userDrawn="1"/>
        </p:nvSpPr>
        <p:spPr>
          <a:xfrm rot="8067893" flipH="1">
            <a:off x="2337741" y="4689376"/>
            <a:ext cx="821603" cy="5110106"/>
          </a:xfrm>
          <a:prstGeom prst="roundRect">
            <a:avLst>
              <a:gd name="adj" fmla="val 50000"/>
            </a:avLst>
          </a:prstGeom>
          <a:gradFill>
            <a:gsLst>
              <a:gs pos="3300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lumMod val="100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8" name="Circle: Hollow 27">
            <a:extLst>
              <a:ext uri="{FF2B5EF4-FFF2-40B4-BE49-F238E27FC236}">
                <a16:creationId xmlns:a16="http://schemas.microsoft.com/office/drawing/2014/main" id="{787D885D-ED3C-4AAE-AF96-612EC5C03D33}"/>
              </a:ext>
            </a:extLst>
          </p:cNvPr>
          <p:cNvSpPr/>
          <p:nvPr userDrawn="1"/>
        </p:nvSpPr>
        <p:spPr>
          <a:xfrm>
            <a:off x="366145" y="2564861"/>
            <a:ext cx="530991" cy="530853"/>
          </a:xfrm>
          <a:prstGeom prst="donut">
            <a:avLst>
              <a:gd name="adj" fmla="val 8809"/>
            </a:avLst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75000"/>
                  <a:alpha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8B6F55-8BDB-4DDF-BDB0-A6025F557FBC}"/>
              </a:ext>
            </a:extLst>
          </p:cNvPr>
          <p:cNvSpPr/>
          <p:nvPr userDrawn="1"/>
        </p:nvSpPr>
        <p:spPr>
          <a:xfrm>
            <a:off x="2249545" y="-1025564"/>
            <a:ext cx="2414168" cy="2404593"/>
          </a:xfrm>
          <a:custGeom>
            <a:avLst/>
            <a:gdLst>
              <a:gd name="connsiteX0" fmla="*/ 1501721 w 2413539"/>
              <a:gd name="connsiteY0" fmla="*/ 0 h 2404593"/>
              <a:gd name="connsiteX1" fmla="*/ 2341348 w 2413539"/>
              <a:gd name="connsiteY1" fmla="*/ 256470 h 2404593"/>
              <a:gd name="connsiteX2" fmla="*/ 2413539 w 2413539"/>
              <a:gd name="connsiteY2" fmla="*/ 310454 h 2404593"/>
              <a:gd name="connsiteX3" fmla="*/ 303764 w 2413539"/>
              <a:gd name="connsiteY3" fmla="*/ 2404593 h 2404593"/>
              <a:gd name="connsiteX4" fmla="*/ 256470 w 2413539"/>
              <a:gd name="connsiteY4" fmla="*/ 2341348 h 2404593"/>
              <a:gd name="connsiteX5" fmla="*/ 0 w 2413539"/>
              <a:gd name="connsiteY5" fmla="*/ 1501721 h 2404593"/>
              <a:gd name="connsiteX6" fmla="*/ 1501721 w 2413539"/>
              <a:gd name="connsiteY6" fmla="*/ 0 h 2404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539" h="2404593">
                <a:moveTo>
                  <a:pt x="1501721" y="0"/>
                </a:moveTo>
                <a:cubicBezTo>
                  <a:pt x="1812738" y="0"/>
                  <a:pt x="2101672" y="94548"/>
                  <a:pt x="2341348" y="256470"/>
                </a:cubicBezTo>
                <a:lnTo>
                  <a:pt x="2413539" y="310454"/>
                </a:lnTo>
                <a:lnTo>
                  <a:pt x="303764" y="2404593"/>
                </a:lnTo>
                <a:lnTo>
                  <a:pt x="256470" y="2341348"/>
                </a:lnTo>
                <a:cubicBezTo>
                  <a:pt x="94548" y="2101672"/>
                  <a:pt x="0" y="1812738"/>
                  <a:pt x="0" y="1501721"/>
                </a:cubicBezTo>
                <a:cubicBezTo>
                  <a:pt x="0" y="672343"/>
                  <a:pt x="672343" y="0"/>
                  <a:pt x="1501721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40000"/>
                </a:schemeClr>
              </a:gs>
              <a:gs pos="100000">
                <a:schemeClr val="accent4">
                  <a:alpha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77800" sx="102000" sy="102000" algn="ctr" rotWithShape="0">
              <a:schemeClr val="accent6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3BB6E6C-2E77-4E24-89ED-EDB678C30F9E}"/>
              </a:ext>
            </a:extLst>
          </p:cNvPr>
          <p:cNvSpPr/>
          <p:nvPr userDrawn="1"/>
        </p:nvSpPr>
        <p:spPr>
          <a:xfrm rot="8103270">
            <a:off x="3097066" y="4960806"/>
            <a:ext cx="47637" cy="21945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31" name="Circle: Hollow 30">
            <a:extLst>
              <a:ext uri="{FF2B5EF4-FFF2-40B4-BE49-F238E27FC236}">
                <a16:creationId xmlns:a16="http://schemas.microsoft.com/office/drawing/2014/main" id="{C295F18F-4230-4FCB-B589-C1201320C08D}"/>
              </a:ext>
            </a:extLst>
          </p:cNvPr>
          <p:cNvSpPr/>
          <p:nvPr userDrawn="1"/>
        </p:nvSpPr>
        <p:spPr>
          <a:xfrm>
            <a:off x="4100483" y="3494612"/>
            <a:ext cx="530991" cy="530853"/>
          </a:xfrm>
          <a:prstGeom prst="donut">
            <a:avLst>
              <a:gd name="adj" fmla="val 8809"/>
            </a:avLst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75000"/>
                  <a:alpha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32" name="Circle: Hollow 31">
            <a:extLst>
              <a:ext uri="{FF2B5EF4-FFF2-40B4-BE49-F238E27FC236}">
                <a16:creationId xmlns:a16="http://schemas.microsoft.com/office/drawing/2014/main" id="{18AA53BD-3380-4C96-9601-0B3E6BC574E0}"/>
              </a:ext>
            </a:extLst>
          </p:cNvPr>
          <p:cNvSpPr/>
          <p:nvPr userDrawn="1"/>
        </p:nvSpPr>
        <p:spPr>
          <a:xfrm>
            <a:off x="5956659" y="1322664"/>
            <a:ext cx="530991" cy="530853"/>
          </a:xfrm>
          <a:prstGeom prst="donut">
            <a:avLst>
              <a:gd name="adj" fmla="val 8809"/>
            </a:avLst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75000"/>
                  <a:alpha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327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638" y="2130426"/>
            <a:ext cx="10365899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276" y="3886200"/>
            <a:ext cx="853662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795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6851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335" y="4406901"/>
            <a:ext cx="103658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335" y="2906713"/>
            <a:ext cx="103658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289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3012" y="1600201"/>
            <a:ext cx="7217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33862" y="1600201"/>
            <a:ext cx="721759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45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535113"/>
            <a:ext cx="5388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759" y="2174875"/>
            <a:ext cx="53883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4980" y="1535113"/>
            <a:ext cx="53904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4980" y="2174875"/>
            <a:ext cx="53904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692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1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1383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8186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3050"/>
            <a:ext cx="401212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974" y="273051"/>
            <a:ext cx="68174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759" y="1435101"/>
            <a:ext cx="401212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1957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340" y="4800600"/>
            <a:ext cx="731710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340" y="612775"/>
            <a:ext cx="73171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340" y="5367338"/>
            <a:ext cx="731710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8251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391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92903" y="274639"/>
            <a:ext cx="365855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3012" y="274639"/>
            <a:ext cx="10776639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61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335" y="4406901"/>
            <a:ext cx="103658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335" y="2906713"/>
            <a:ext cx="103658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98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759" y="1600201"/>
            <a:ext cx="53862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9214" y="1600201"/>
            <a:ext cx="53862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91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535113"/>
            <a:ext cx="5388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759" y="2174875"/>
            <a:ext cx="53883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4980" y="1535113"/>
            <a:ext cx="53904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4980" y="2174875"/>
            <a:ext cx="53904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6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63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146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3050"/>
            <a:ext cx="401212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974" y="273051"/>
            <a:ext cx="68174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759" y="1435101"/>
            <a:ext cx="401212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81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340" y="4800600"/>
            <a:ext cx="731710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340" y="612775"/>
            <a:ext cx="73171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340" y="5367338"/>
            <a:ext cx="731710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639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1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600201"/>
            <a:ext cx="109756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2C373-83E8-404D-A870-0C99071BEBA1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FD15-FD4A-41A0-98B0-8A0E50279E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95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98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ED2D5"/>
            </a:gs>
            <a:gs pos="100000">
              <a:srgbClr val="F9F9F9"/>
            </a:gs>
          </a:gsLst>
          <a:lin ang="18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600201"/>
            <a:ext cx="109756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D0DF2-4450-4513-9BE8-065B2242C364}" type="datetimeFigureOut">
              <a:rPr lang="zh-CN" altLang="en-US" smtClean="0"/>
              <a:pPr/>
              <a:t>2022/11/22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5AF5B-ED37-4D44-950D-0366C6DB3B9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179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F5BDA4-10C7-46A6-AC30-523A3FC438AC}"/>
              </a:ext>
            </a:extLst>
          </p:cNvPr>
          <p:cNvSpPr txBox="1"/>
          <p:nvPr/>
        </p:nvSpPr>
        <p:spPr>
          <a:xfrm>
            <a:off x="1129035" y="2037464"/>
            <a:ext cx="10081119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Arial Unicode MS"/>
                <a:cs typeface="Arial" pitchFamily="34" charset="0"/>
              </a:rPr>
              <a:t>I</a:t>
            </a:r>
            <a:r>
              <a:rPr kumimoji="0" lang="ru-RU" altLang="ko-KR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Arial Unicode MS"/>
                <a:cs typeface="Arial" pitchFamily="34" charset="0"/>
              </a:rPr>
              <a:t>-</a:t>
            </a:r>
            <a:r>
              <a:rPr kumimoji="0" lang="ru-RU" altLang="ko-KR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Arial Unicode MS"/>
                <a:cs typeface="Arial" pitchFamily="34" charset="0"/>
              </a:rPr>
              <a:t>ый</a:t>
            </a:r>
            <a:r>
              <a:rPr kumimoji="0" lang="ru-RU" altLang="ko-KR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Arial Unicode MS"/>
                <a:cs typeface="Arial" pitchFamily="34" charset="0"/>
              </a:rPr>
              <a:t> КЫРГЫЗСКО-ВЕНГЕРСКИЙ АГРОПРОМЫШЛЕННЫЙ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Arial Unicode MS"/>
                <a:cs typeface="Arial" pitchFamily="34" charset="0"/>
              </a:rPr>
              <a:t>БИЗНЕС-ФОРУМ </a:t>
            </a:r>
            <a:endParaRPr kumimoji="0" lang="ko-KR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Arial Unicode MS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4528BF-4023-4E84-A3AA-E8D70BE699B0}"/>
              </a:ext>
            </a:extLst>
          </p:cNvPr>
          <p:cNvSpPr txBox="1"/>
          <p:nvPr/>
        </p:nvSpPr>
        <p:spPr>
          <a:xfrm>
            <a:off x="8663221" y="5267839"/>
            <a:ext cx="3662294" cy="430873"/>
          </a:xfrm>
          <a:prstGeom prst="rect">
            <a:avLst/>
          </a:prstGeom>
          <a:noFill/>
        </p:spPr>
        <p:txBody>
          <a:bodyPr wrap="square" lIns="121908" tIns="60953" rIns="121908" bIns="60953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33D9B8-AC1C-43EF-ADA5-95A1BDAE84EE}" type="datetime7"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ноя-22</a:t>
            </a:fld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546302F0-9C25-4B5A-9D33-E32E2F0DEBA2}"/>
              </a:ext>
            </a:extLst>
          </p:cNvPr>
          <p:cNvGrpSpPr/>
          <p:nvPr/>
        </p:nvGrpSpPr>
        <p:grpSpPr>
          <a:xfrm flipV="1">
            <a:off x="0" y="5267839"/>
            <a:ext cx="12195175" cy="1449518"/>
            <a:chOff x="0" y="0"/>
            <a:chExt cx="9937955" cy="0"/>
          </a:xfrm>
        </p:grpSpPr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90F54BBE-21DB-45E0-9A3E-800A7AEE3C9B}"/>
                </a:ext>
              </a:extLst>
            </p:cNvPr>
            <p:cNvCxnSpPr>
              <a:cxnSpLocks/>
            </p:cNvCxnSpPr>
            <p:nvPr/>
          </p:nvCxnSpPr>
          <p:spPr>
            <a:xfrm>
              <a:off x="3328220" y="0"/>
              <a:ext cx="3256936" cy="0"/>
            </a:xfrm>
            <a:prstGeom prst="line">
              <a:avLst/>
            </a:prstGeom>
            <a:ln w="203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FBAE16E5-6895-4AAD-9E05-65576C51817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0"/>
              <a:ext cx="3256936" cy="0"/>
            </a:xfrm>
            <a:prstGeom prst="line">
              <a:avLst/>
            </a:prstGeom>
            <a:ln w="203200">
              <a:solidFill>
                <a:srgbClr val="328B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1FC8F976-029F-4932-918E-FEEAE389F59D}"/>
                </a:ext>
              </a:extLst>
            </p:cNvPr>
            <p:cNvCxnSpPr>
              <a:cxnSpLocks/>
            </p:cNvCxnSpPr>
            <p:nvPr/>
          </p:nvCxnSpPr>
          <p:spPr>
            <a:xfrm>
              <a:off x="6681019" y="0"/>
              <a:ext cx="3256936" cy="0"/>
            </a:xfrm>
            <a:prstGeom prst="line">
              <a:avLst/>
            </a:prstGeom>
            <a:ln w="203200">
              <a:solidFill>
                <a:srgbClr val="E01E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FFE59AB2-25EA-498E-8E56-A0FA6DED2E3A}"/>
              </a:ext>
            </a:extLst>
          </p:cNvPr>
          <p:cNvGrpSpPr/>
          <p:nvPr/>
        </p:nvGrpSpPr>
        <p:grpSpPr>
          <a:xfrm>
            <a:off x="4158410" y="4725144"/>
            <a:ext cx="3686114" cy="1197586"/>
            <a:chOff x="8299197" y="3623206"/>
            <a:chExt cx="3686114" cy="1197586"/>
          </a:xfrm>
        </p:grpSpPr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60D04963-FCDA-4CAC-94DB-168C039DD0A1}"/>
                </a:ext>
              </a:extLst>
            </p:cNvPr>
            <p:cNvSpPr/>
            <p:nvPr/>
          </p:nvSpPr>
          <p:spPr>
            <a:xfrm>
              <a:off x="8299197" y="3623206"/>
              <a:ext cx="3686114" cy="119758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ID4096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pic>
          <p:nvPicPr>
            <p:cNvPr id="25" name="Рисунок 24">
              <a:extLst>
                <a:ext uri="{FF2B5EF4-FFF2-40B4-BE49-F238E27FC236}">
                  <a16:creationId xmlns:a16="http://schemas.microsoft.com/office/drawing/2014/main" id="{550A047E-CB5A-4387-879F-38C3390AA8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573" y="3658129"/>
              <a:ext cx="3244029" cy="11277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9074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 flipH="1">
            <a:off x="0" y="4522187"/>
            <a:ext cx="4032448" cy="2198473"/>
            <a:chOff x="5917425" y="3435846"/>
            <a:chExt cx="3226575" cy="1707654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647" b="26929"/>
            <a:stretch/>
          </p:blipFill>
          <p:spPr bwMode="auto">
            <a:xfrm>
              <a:off x="5917425" y="3435846"/>
              <a:ext cx="3226575" cy="1707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647" b="26929"/>
            <a:stretch/>
          </p:blipFill>
          <p:spPr bwMode="auto">
            <a:xfrm>
              <a:off x="5917425" y="3435846"/>
              <a:ext cx="3226575" cy="1707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2" name="组合 11"/>
          <p:cNvGrpSpPr/>
          <p:nvPr/>
        </p:nvGrpSpPr>
        <p:grpSpPr>
          <a:xfrm>
            <a:off x="7916827" y="4483162"/>
            <a:ext cx="4301440" cy="2276522"/>
            <a:chOff x="5917425" y="3435846"/>
            <a:chExt cx="3226575" cy="1707654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647" b="26929"/>
            <a:stretch/>
          </p:blipFill>
          <p:spPr bwMode="auto">
            <a:xfrm>
              <a:off x="5917425" y="3435846"/>
              <a:ext cx="3226575" cy="1707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647" b="26929"/>
            <a:stretch/>
          </p:blipFill>
          <p:spPr bwMode="auto">
            <a:xfrm>
              <a:off x="5917425" y="3435846"/>
              <a:ext cx="3226575" cy="1707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" name="矩形 15"/>
          <p:cNvSpPr/>
          <p:nvPr/>
        </p:nvSpPr>
        <p:spPr>
          <a:xfrm>
            <a:off x="1129035" y="2001274"/>
            <a:ext cx="9721080" cy="2422315"/>
          </a:xfrm>
          <a:prstGeom prst="rect">
            <a:avLst/>
          </a:prstGeom>
          <a:solidFill>
            <a:schemeClr val="bg1">
              <a:lumMod val="50000"/>
              <a:alpha val="1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7"/>
          <p:cNvSpPr>
            <a:spLocks noChangeArrowheads="1"/>
          </p:cNvSpPr>
          <p:nvPr/>
        </p:nvSpPr>
        <p:spPr bwMode="auto">
          <a:xfrm>
            <a:off x="3361599" y="2533340"/>
            <a:ext cx="547197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微软雅黑" pitchFamily="34" charset="-122"/>
                <a:sym typeface="微软雅黑" pitchFamily="34" charset="-122"/>
              </a:rPr>
              <a:t>СПАСИБО ЗА ВНИМАНИЕ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微软雅黑" pitchFamily="34" charset="-122"/>
              <a:sym typeface="微软雅黑" pitchFamily="34" charset="-122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CC0C526B-CDE7-4574-950A-5EED3A2862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814" y="133166"/>
            <a:ext cx="3244029" cy="1127740"/>
          </a:xfrm>
          <a:prstGeom prst="rect">
            <a:avLst/>
          </a:prstGeom>
        </p:spPr>
      </p:pic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DFA04C06-FFBE-4CDB-8ECD-0F32D48D70D1}"/>
              </a:ext>
            </a:extLst>
          </p:cNvPr>
          <p:cNvGrpSpPr/>
          <p:nvPr/>
        </p:nvGrpSpPr>
        <p:grpSpPr>
          <a:xfrm flipV="1">
            <a:off x="22342" y="5205513"/>
            <a:ext cx="12195175" cy="1449518"/>
            <a:chOff x="0" y="0"/>
            <a:chExt cx="9937955" cy="0"/>
          </a:xfrm>
        </p:grpSpPr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4D487354-343D-4BCD-B92A-5606BE22704E}"/>
                </a:ext>
              </a:extLst>
            </p:cNvPr>
            <p:cNvCxnSpPr>
              <a:cxnSpLocks/>
            </p:cNvCxnSpPr>
            <p:nvPr/>
          </p:nvCxnSpPr>
          <p:spPr>
            <a:xfrm>
              <a:off x="3328220" y="0"/>
              <a:ext cx="3256936" cy="0"/>
            </a:xfrm>
            <a:prstGeom prst="line">
              <a:avLst/>
            </a:prstGeom>
            <a:ln w="203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948025BC-278D-4B2A-8FCD-C5EF83A86B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0"/>
              <a:ext cx="3256936" cy="0"/>
            </a:xfrm>
            <a:prstGeom prst="line">
              <a:avLst/>
            </a:prstGeom>
            <a:ln w="203200">
              <a:solidFill>
                <a:srgbClr val="328B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6B3A2C5A-82DC-4033-97FC-DDC80CD617CB}"/>
                </a:ext>
              </a:extLst>
            </p:cNvPr>
            <p:cNvCxnSpPr>
              <a:cxnSpLocks/>
            </p:cNvCxnSpPr>
            <p:nvPr/>
          </p:nvCxnSpPr>
          <p:spPr>
            <a:xfrm>
              <a:off x="6681019" y="0"/>
              <a:ext cx="3256936" cy="0"/>
            </a:xfrm>
            <a:prstGeom prst="line">
              <a:avLst/>
            </a:prstGeom>
            <a:ln w="203200">
              <a:solidFill>
                <a:srgbClr val="E01E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99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组合 45"/>
          <p:cNvGrpSpPr/>
          <p:nvPr/>
        </p:nvGrpSpPr>
        <p:grpSpPr>
          <a:xfrm flipH="1">
            <a:off x="-23093" y="-27384"/>
            <a:ext cx="4032448" cy="2198473"/>
            <a:chOff x="5917425" y="3435846"/>
            <a:chExt cx="3226575" cy="1707654"/>
          </a:xfrm>
        </p:grpSpPr>
        <p:pic>
          <p:nvPicPr>
            <p:cNvPr id="47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7425" y="3435846"/>
              <a:ext cx="3226575" cy="1707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7425" y="3435846"/>
              <a:ext cx="3226575" cy="1707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9" name="组合 48"/>
          <p:cNvGrpSpPr/>
          <p:nvPr/>
        </p:nvGrpSpPr>
        <p:grpSpPr>
          <a:xfrm>
            <a:off x="7916827" y="4458196"/>
            <a:ext cx="4301440" cy="2276522"/>
            <a:chOff x="5917425" y="3435846"/>
            <a:chExt cx="3226575" cy="1707654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7425" y="3435846"/>
              <a:ext cx="3226575" cy="1707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7425" y="3435846"/>
              <a:ext cx="3226575" cy="1707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B6C1EE8A-B452-4A38-8E4C-04E922954FB2}"/>
              </a:ext>
            </a:extLst>
          </p:cNvPr>
          <p:cNvSpPr txBox="1"/>
          <p:nvPr/>
        </p:nvSpPr>
        <p:spPr>
          <a:xfrm>
            <a:off x="-780442" y="4354834"/>
            <a:ext cx="10081119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altLang="ko-KR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 Unicode MS"/>
                <a:cs typeface="Arial" pitchFamily="34" charset="0"/>
              </a:rPr>
              <a:t>ВЕНГЕРСКО-КЫРГЫЗСКИЙ</a:t>
            </a:r>
          </a:p>
          <a:p>
            <a:pPr algn="ctr">
              <a:defRPr/>
            </a:pPr>
            <a:r>
              <a:rPr lang="ru-RU" altLang="ko-KR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 Unicode MS"/>
                <a:cs typeface="Arial" pitchFamily="34" charset="0"/>
              </a:rPr>
              <a:t>ФОНД РАЗВИТИЯ</a:t>
            </a:r>
            <a:endParaRPr lang="ko-KR" altLang="en-US" sz="48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Arial Unicode MS"/>
              <a:cs typeface="Arial" pitchFamily="34" charset="0"/>
            </a:endParaRPr>
          </a:p>
        </p:txBody>
      </p:sp>
      <p:sp>
        <p:nvSpPr>
          <p:cNvPr id="55" name="矩形 15">
            <a:extLst>
              <a:ext uri="{FF2B5EF4-FFF2-40B4-BE49-F238E27FC236}">
                <a16:creationId xmlns:a16="http://schemas.microsoft.com/office/drawing/2014/main" id="{FCFE5AFA-88F0-49BD-91D3-9066D3EB24FD}"/>
              </a:ext>
            </a:extLst>
          </p:cNvPr>
          <p:cNvSpPr/>
          <p:nvPr/>
        </p:nvSpPr>
        <p:spPr>
          <a:xfrm>
            <a:off x="-780442" y="3858081"/>
            <a:ext cx="9721080" cy="2422315"/>
          </a:xfrm>
          <a:prstGeom prst="rect">
            <a:avLst/>
          </a:prstGeom>
          <a:solidFill>
            <a:schemeClr val="bg1">
              <a:lumMod val="50000"/>
              <a:alpha val="1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5233C181-33D6-4415-9769-F9A895562C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814" y="133166"/>
            <a:ext cx="3244029" cy="1127740"/>
          </a:xfrm>
          <a:prstGeom prst="rect">
            <a:avLst/>
          </a:prstGeom>
        </p:spPr>
      </p:pic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B7E0CF78-14E0-4A09-9D9F-48C2C7FE17AB}"/>
              </a:ext>
            </a:extLst>
          </p:cNvPr>
          <p:cNvGrpSpPr/>
          <p:nvPr/>
        </p:nvGrpSpPr>
        <p:grpSpPr>
          <a:xfrm>
            <a:off x="841003" y="1088326"/>
            <a:ext cx="2534889" cy="2591541"/>
            <a:chOff x="-1199387" y="1094838"/>
            <a:chExt cx="1956705" cy="2120407"/>
          </a:xfrm>
        </p:grpSpPr>
        <p:sp>
          <p:nvSpPr>
            <p:cNvPr id="21" name="Oval 13">
              <a:extLst>
                <a:ext uri="{FF2B5EF4-FFF2-40B4-BE49-F238E27FC236}">
                  <a16:creationId xmlns:a16="http://schemas.microsoft.com/office/drawing/2014/main" id="{61915AA1-29F0-471C-BAB6-6ED043D6E207}"/>
                </a:ext>
              </a:extLst>
            </p:cNvPr>
            <p:cNvSpPr/>
            <p:nvPr/>
          </p:nvSpPr>
          <p:spPr>
            <a:xfrm>
              <a:off x="-1199387" y="1094838"/>
              <a:ext cx="1956705" cy="212040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492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8F236BF9-C6F0-43BA-9417-78DFACD8469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95" b="2495"/>
            <a:stretch/>
          </p:blipFill>
          <p:spPr>
            <a:xfrm>
              <a:off x="-1121652" y="1212672"/>
              <a:ext cx="1801233" cy="1885350"/>
            </a:xfrm>
            <a:prstGeom prst="ellipse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2674492-73DE-4F8D-8972-C54D37CF191B}"/>
              </a:ext>
            </a:extLst>
          </p:cNvPr>
          <p:cNvSpPr txBox="1"/>
          <p:nvPr/>
        </p:nvSpPr>
        <p:spPr>
          <a:xfrm>
            <a:off x="3763787" y="1472352"/>
            <a:ext cx="7488833" cy="193899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ЭРКИНОВ</a:t>
            </a:r>
          </a:p>
          <a:p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Темирбек Эркинович</a:t>
            </a:r>
          </a:p>
          <a:p>
            <a:endParaRPr lang="ru-RU" sz="24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Председатель Правления</a:t>
            </a:r>
          </a:p>
          <a:p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Венгерско-Кыргызского Фонда развития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59F968D4-437E-47BD-B577-79F8B6B710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3861" y="4175092"/>
            <a:ext cx="2164982" cy="2164982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C56063B-AC90-4A18-A171-97B43D223217}"/>
              </a:ext>
            </a:extLst>
          </p:cNvPr>
          <p:cNvGrpSpPr/>
          <p:nvPr/>
        </p:nvGrpSpPr>
        <p:grpSpPr>
          <a:xfrm flipV="1">
            <a:off x="22342" y="5205513"/>
            <a:ext cx="12195175" cy="1449518"/>
            <a:chOff x="0" y="0"/>
            <a:chExt cx="9937955" cy="0"/>
          </a:xfrm>
        </p:grpSpPr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7BD378C7-F03C-45E9-9078-EC7716128026}"/>
                </a:ext>
              </a:extLst>
            </p:cNvPr>
            <p:cNvCxnSpPr>
              <a:cxnSpLocks/>
            </p:cNvCxnSpPr>
            <p:nvPr/>
          </p:nvCxnSpPr>
          <p:spPr>
            <a:xfrm>
              <a:off x="3328220" y="0"/>
              <a:ext cx="3256936" cy="0"/>
            </a:xfrm>
            <a:prstGeom prst="line">
              <a:avLst/>
            </a:prstGeom>
            <a:ln w="203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C2BDCC61-440D-49C1-9E32-44B55DA374B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0"/>
              <a:ext cx="3256936" cy="0"/>
            </a:xfrm>
            <a:prstGeom prst="line">
              <a:avLst/>
            </a:prstGeom>
            <a:ln w="203200">
              <a:solidFill>
                <a:srgbClr val="328B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9171764A-E95B-46A6-B48B-586D94DD3123}"/>
                </a:ext>
              </a:extLst>
            </p:cNvPr>
            <p:cNvCxnSpPr>
              <a:cxnSpLocks/>
            </p:cNvCxnSpPr>
            <p:nvPr/>
          </p:nvCxnSpPr>
          <p:spPr>
            <a:xfrm>
              <a:off x="6681019" y="0"/>
              <a:ext cx="3256936" cy="0"/>
            </a:xfrm>
            <a:prstGeom prst="line">
              <a:avLst/>
            </a:prstGeom>
            <a:ln w="203200">
              <a:solidFill>
                <a:srgbClr val="E01E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文本框 9">
            <a:extLst>
              <a:ext uri="{FF2B5EF4-FFF2-40B4-BE49-F238E27FC236}">
                <a16:creationId xmlns:a16="http://schemas.microsoft.com/office/drawing/2014/main" id="{DA5A4BBE-FF0D-4305-B6DB-A5C1878220BD}"/>
              </a:ext>
            </a:extLst>
          </p:cNvPr>
          <p:cNvSpPr txBox="1"/>
          <p:nvPr/>
        </p:nvSpPr>
        <p:spPr>
          <a:xfrm>
            <a:off x="1043383" y="208743"/>
            <a:ext cx="10526811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ru-RU" altLang="ko-KR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微软雅黑" pitchFamily="34" charset="-122"/>
              </a:rPr>
              <a:t>О НАС: ИСТОРИЯ</a:t>
            </a:r>
            <a:endParaRPr lang="en-US" altLang="ko-KR" sz="2800" b="1" kern="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微软雅黑" pitchFamily="34" charset="-122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C216C9E-A6CC-480F-9B31-938E1AE5CCB6}"/>
              </a:ext>
            </a:extLst>
          </p:cNvPr>
          <p:cNvSpPr/>
          <p:nvPr/>
        </p:nvSpPr>
        <p:spPr>
          <a:xfrm>
            <a:off x="8386438" y="98243"/>
            <a:ext cx="3686114" cy="11975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7E3C9910-4051-4FA0-AB0C-B6D6831E06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814" y="133166"/>
            <a:ext cx="3244029" cy="1127740"/>
          </a:xfrm>
          <a:prstGeom prst="rect">
            <a:avLst/>
          </a:prstGeom>
        </p:spPr>
      </p:pic>
      <p:sp>
        <p:nvSpPr>
          <p:cNvPr id="12" name="矩形 26">
            <a:extLst>
              <a:ext uri="{FF2B5EF4-FFF2-40B4-BE49-F238E27FC236}">
                <a16:creationId xmlns:a16="http://schemas.microsoft.com/office/drawing/2014/main" id="{DA38BAB7-5C95-4BDE-965C-F5B7A97C9484}"/>
              </a:ext>
            </a:extLst>
          </p:cNvPr>
          <p:cNvSpPr/>
          <p:nvPr/>
        </p:nvSpPr>
        <p:spPr>
          <a:xfrm>
            <a:off x="929640" y="1"/>
            <a:ext cx="1798320" cy="140970"/>
          </a:xfrm>
          <a:prstGeom prst="rect">
            <a:avLst/>
          </a:prstGeom>
          <a:solidFill>
            <a:srgbClr val="00B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en-US" sz="216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77F82EB8-A183-488E-9D10-71538C4452ED}"/>
              </a:ext>
            </a:extLst>
          </p:cNvPr>
          <p:cNvSpPr/>
          <p:nvPr/>
        </p:nvSpPr>
        <p:spPr>
          <a:xfrm>
            <a:off x="435291" y="1451559"/>
            <a:ext cx="11324591" cy="4762019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F93F882E-644E-4833-8EA2-20DFF20676B8}"/>
              </a:ext>
            </a:extLst>
          </p:cNvPr>
          <p:cNvGrpSpPr/>
          <p:nvPr/>
        </p:nvGrpSpPr>
        <p:grpSpPr>
          <a:xfrm>
            <a:off x="866171" y="1736281"/>
            <a:ext cx="10343305" cy="4017181"/>
            <a:chOff x="866171" y="1736281"/>
            <a:chExt cx="10343305" cy="401718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F7F5573-0B32-4BE1-AC50-B639EFCC582A}"/>
                </a:ext>
              </a:extLst>
            </p:cNvPr>
            <p:cNvSpPr txBox="1"/>
            <p:nvPr/>
          </p:nvSpPr>
          <p:spPr>
            <a:xfrm>
              <a:off x="1016863" y="1783144"/>
              <a:ext cx="10192613" cy="3970318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ru-RU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软雅黑" pitchFamily="34" charset="-122"/>
                  <a:sym typeface="微软雅黑" pitchFamily="34" charset="-122"/>
                </a:rPr>
                <a:t>Фонд учреждён в целях содействия экономическому сотрудничеству между Кыргызской Республикой и Венгрии, модернизации и развитию экономики Кыргызской Республики, эффективному использованию возможностей, обусловленных Соглашением между Правительством Кыргызской Республики и Правительством Венгрии об экономическом сотрудничестве, подписанного 11 июля 2017 года в городе </a:t>
              </a:r>
              <a:r>
                <a:rPr lang="ru-RU" altLang="zh-CN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软雅黑" pitchFamily="34" charset="-122"/>
                  <a:sym typeface="微软雅黑" pitchFamily="34" charset="-122"/>
                </a:rPr>
                <a:t>Мауэрбах</a:t>
              </a:r>
              <a:r>
                <a:rPr lang="ru-RU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软雅黑" pitchFamily="34" charset="-122"/>
                  <a:sym typeface="微软雅黑" pitchFamily="34" charset="-122"/>
                </a:rPr>
                <a:t>.</a:t>
              </a:r>
            </a:p>
            <a:p>
              <a:pPr>
                <a:spcBef>
                  <a:spcPct val="0"/>
                </a:spcBef>
              </a:pPr>
              <a:endParaRPr lang="ru-RU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微软雅黑" pitchFamily="34" charset="-122"/>
                <a:sym typeface="微软雅黑" pitchFamily="34" charset="-122"/>
              </a:endParaRPr>
            </a:p>
            <a:p>
              <a:pPr>
                <a:spcBef>
                  <a:spcPct val="0"/>
                </a:spcBef>
              </a:pPr>
              <a:r>
                <a:rPr lang="ru-RU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软雅黑" pitchFamily="34" charset="-122"/>
                  <a:sym typeface="微软雅黑" pitchFamily="34" charset="-122"/>
                </a:rPr>
                <a:t>5 ноября 2021 года состоялась церемония официального запуска деятельности Венгерско-Кыргызского Фонда развития с участием министра экономики и коммерции Кыргызской Республики Данияра </a:t>
              </a:r>
              <a:r>
                <a:rPr lang="ru-RU" altLang="zh-CN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软雅黑" pitchFamily="34" charset="-122"/>
                  <a:sym typeface="微软雅黑" pitchFamily="34" charset="-122"/>
                </a:rPr>
                <a:t>Амангельдиева</a:t>
              </a:r>
              <a:r>
                <a:rPr lang="ru-RU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软雅黑" pitchFamily="34" charset="-122"/>
                  <a:sym typeface="微软雅黑" pitchFamily="34" charset="-122"/>
                </a:rPr>
                <a:t>, министра внешнеэкономических связей и иностранных дел Венгрии Петера </a:t>
              </a:r>
              <a:r>
                <a:rPr lang="ru-RU" altLang="zh-CN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软雅黑" pitchFamily="34" charset="-122"/>
                  <a:sym typeface="微软雅黑" pitchFamily="34" charset="-122"/>
                </a:rPr>
                <a:t>Сийярто</a:t>
              </a:r>
              <a:endParaRPr lang="ru-RU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微软雅黑" pitchFamily="34" charset="-122"/>
                <a:sym typeface="微软雅黑" pitchFamily="34" charset="-122"/>
              </a:endParaRPr>
            </a:p>
            <a:p>
              <a:pPr>
                <a:spcBef>
                  <a:spcPct val="0"/>
                </a:spcBef>
              </a:pPr>
              <a:endParaRPr lang="ru-RU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微软雅黑" pitchFamily="34" charset="-122"/>
                <a:sym typeface="微软雅黑" pitchFamily="34" charset="-122"/>
              </a:endParaRPr>
            </a:p>
            <a:p>
              <a:pPr>
                <a:spcBef>
                  <a:spcPct val="0"/>
                </a:spcBef>
              </a:pPr>
              <a:r>
                <a:rPr lang="ru-RU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  <a:ea typeface="微软雅黑" pitchFamily="34" charset="-122"/>
                  <a:sym typeface="微软雅黑" pitchFamily="34" charset="-122"/>
                </a:rPr>
                <a:t>На сегодняшний день уставной капитал фонда составляет $16 млн и в последующем планируется его увеличение до $50 млн. </a:t>
              </a:r>
            </a:p>
          </p:txBody>
        </p:sp>
        <p:sp>
          <p:nvSpPr>
            <p:cNvPr id="17" name="Freeform 1986">
              <a:extLst>
                <a:ext uri="{FF2B5EF4-FFF2-40B4-BE49-F238E27FC236}">
                  <a16:creationId xmlns:a16="http://schemas.microsoft.com/office/drawing/2014/main" id="{439F612E-A322-4F1A-B06E-8F9E067A8DA5}"/>
                </a:ext>
              </a:extLst>
            </p:cNvPr>
            <p:cNvSpPr/>
            <p:nvPr/>
          </p:nvSpPr>
          <p:spPr bwMode="auto">
            <a:xfrm>
              <a:off x="918333" y="1736281"/>
              <a:ext cx="197060" cy="184567"/>
            </a:xfrm>
            <a:custGeom>
              <a:avLst/>
              <a:gdLst>
                <a:gd name="T0" fmla="*/ 164 w 165"/>
                <a:gd name="T1" fmla="*/ 131 h 156"/>
                <a:gd name="T2" fmla="*/ 145 w 165"/>
                <a:gd name="T3" fmla="*/ 119 h 156"/>
                <a:gd name="T4" fmla="*/ 119 w 165"/>
                <a:gd name="T5" fmla="*/ 108 h 156"/>
                <a:gd name="T6" fmla="*/ 112 w 165"/>
                <a:gd name="T7" fmla="*/ 106 h 156"/>
                <a:gd name="T8" fmla="*/ 105 w 165"/>
                <a:gd name="T9" fmla="*/ 94 h 156"/>
                <a:gd name="T10" fmla="*/ 101 w 165"/>
                <a:gd name="T11" fmla="*/ 94 h 156"/>
                <a:gd name="T12" fmla="*/ 105 w 165"/>
                <a:gd name="T13" fmla="*/ 85 h 156"/>
                <a:gd name="T14" fmla="*/ 107 w 165"/>
                <a:gd name="T15" fmla="*/ 74 h 156"/>
                <a:gd name="T16" fmla="*/ 112 w 165"/>
                <a:gd name="T17" fmla="*/ 70 h 156"/>
                <a:gd name="T18" fmla="*/ 114 w 165"/>
                <a:gd name="T19" fmla="*/ 63 h 156"/>
                <a:gd name="T20" fmla="*/ 114 w 165"/>
                <a:gd name="T21" fmla="*/ 51 h 156"/>
                <a:gd name="T22" fmla="*/ 112 w 165"/>
                <a:gd name="T23" fmla="*/ 46 h 156"/>
                <a:gd name="T24" fmla="*/ 113 w 165"/>
                <a:gd name="T25" fmla="*/ 30 h 156"/>
                <a:gd name="T26" fmla="*/ 111 w 165"/>
                <a:gd name="T27" fmla="*/ 19 h 156"/>
                <a:gd name="T28" fmla="*/ 107 w 165"/>
                <a:gd name="T29" fmla="*/ 12 h 156"/>
                <a:gd name="T30" fmla="*/ 102 w 165"/>
                <a:gd name="T31" fmla="*/ 11 h 156"/>
                <a:gd name="T32" fmla="*/ 99 w 165"/>
                <a:gd name="T33" fmla="*/ 8 h 156"/>
                <a:gd name="T34" fmla="*/ 64 w 165"/>
                <a:gd name="T35" fmla="*/ 9 h 156"/>
                <a:gd name="T36" fmla="*/ 51 w 165"/>
                <a:gd name="T37" fmla="*/ 46 h 156"/>
                <a:gd name="T38" fmla="*/ 49 w 165"/>
                <a:gd name="T39" fmla="*/ 53 h 156"/>
                <a:gd name="T40" fmla="*/ 54 w 165"/>
                <a:gd name="T41" fmla="*/ 72 h 156"/>
                <a:gd name="T42" fmla="*/ 58 w 165"/>
                <a:gd name="T43" fmla="*/ 73 h 156"/>
                <a:gd name="T44" fmla="*/ 59 w 165"/>
                <a:gd name="T45" fmla="*/ 86 h 156"/>
                <a:gd name="T46" fmla="*/ 63 w 165"/>
                <a:gd name="T47" fmla="*/ 94 h 156"/>
                <a:gd name="T48" fmla="*/ 60 w 165"/>
                <a:gd name="T49" fmla="*/ 94 h 156"/>
                <a:gd name="T50" fmla="*/ 53 w 165"/>
                <a:gd name="T51" fmla="*/ 106 h 156"/>
                <a:gd name="T52" fmla="*/ 46 w 165"/>
                <a:gd name="T53" fmla="*/ 108 h 156"/>
                <a:gd name="T54" fmla="*/ 20 w 165"/>
                <a:gd name="T55" fmla="*/ 119 h 156"/>
                <a:gd name="T56" fmla="*/ 1 w 165"/>
                <a:gd name="T57" fmla="*/ 131 h 156"/>
                <a:gd name="T58" fmla="*/ 0 w 165"/>
                <a:gd name="T59" fmla="*/ 156 h 156"/>
                <a:gd name="T60" fmla="*/ 72 w 165"/>
                <a:gd name="T61" fmla="*/ 156 h 156"/>
                <a:gd name="T62" fmla="*/ 78 w 165"/>
                <a:gd name="T63" fmla="*/ 120 h 156"/>
                <a:gd name="T64" fmla="*/ 73 w 165"/>
                <a:gd name="T65" fmla="*/ 111 h 156"/>
                <a:gd name="T66" fmla="*/ 83 w 165"/>
                <a:gd name="T67" fmla="*/ 106 h 156"/>
                <a:gd name="T68" fmla="*/ 92 w 165"/>
                <a:gd name="T69" fmla="*/ 111 h 156"/>
                <a:gd name="T70" fmla="*/ 87 w 165"/>
                <a:gd name="T71" fmla="*/ 120 h 156"/>
                <a:gd name="T72" fmla="*/ 96 w 165"/>
                <a:gd name="T73" fmla="*/ 156 h 156"/>
                <a:gd name="T74" fmla="*/ 164 w 165"/>
                <a:gd name="T75" fmla="*/ 156 h 156"/>
                <a:gd name="T76" fmla="*/ 164 w 165"/>
                <a:gd name="T77" fmla="*/ 13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156">
                  <a:moveTo>
                    <a:pt x="164" y="131"/>
                  </a:moveTo>
                  <a:cubicBezTo>
                    <a:pt x="161" y="123"/>
                    <a:pt x="152" y="122"/>
                    <a:pt x="145" y="119"/>
                  </a:cubicBezTo>
                  <a:cubicBezTo>
                    <a:pt x="137" y="115"/>
                    <a:pt x="127" y="111"/>
                    <a:pt x="119" y="108"/>
                  </a:cubicBezTo>
                  <a:cubicBezTo>
                    <a:pt x="117" y="107"/>
                    <a:pt x="114" y="107"/>
                    <a:pt x="112" y="106"/>
                  </a:cubicBezTo>
                  <a:cubicBezTo>
                    <a:pt x="109" y="104"/>
                    <a:pt x="107" y="98"/>
                    <a:pt x="105" y="94"/>
                  </a:cubicBezTo>
                  <a:cubicBezTo>
                    <a:pt x="104" y="94"/>
                    <a:pt x="102" y="94"/>
                    <a:pt x="101" y="94"/>
                  </a:cubicBezTo>
                  <a:cubicBezTo>
                    <a:pt x="101" y="89"/>
                    <a:pt x="104" y="89"/>
                    <a:pt x="105" y="85"/>
                  </a:cubicBezTo>
                  <a:cubicBezTo>
                    <a:pt x="106" y="81"/>
                    <a:pt x="105" y="77"/>
                    <a:pt x="107" y="74"/>
                  </a:cubicBezTo>
                  <a:cubicBezTo>
                    <a:pt x="108" y="72"/>
                    <a:pt x="111" y="72"/>
                    <a:pt x="112" y="70"/>
                  </a:cubicBezTo>
                  <a:cubicBezTo>
                    <a:pt x="113" y="68"/>
                    <a:pt x="114" y="65"/>
                    <a:pt x="114" y="63"/>
                  </a:cubicBezTo>
                  <a:cubicBezTo>
                    <a:pt x="115" y="60"/>
                    <a:pt x="116" y="55"/>
                    <a:pt x="114" y="51"/>
                  </a:cubicBezTo>
                  <a:cubicBezTo>
                    <a:pt x="113" y="49"/>
                    <a:pt x="112" y="49"/>
                    <a:pt x="112" y="46"/>
                  </a:cubicBezTo>
                  <a:cubicBezTo>
                    <a:pt x="111" y="43"/>
                    <a:pt x="113" y="33"/>
                    <a:pt x="113" y="30"/>
                  </a:cubicBezTo>
                  <a:cubicBezTo>
                    <a:pt x="113" y="25"/>
                    <a:pt x="113" y="24"/>
                    <a:pt x="111" y="19"/>
                  </a:cubicBezTo>
                  <a:cubicBezTo>
                    <a:pt x="111" y="19"/>
                    <a:pt x="110" y="14"/>
                    <a:pt x="107" y="12"/>
                  </a:cubicBezTo>
                  <a:cubicBezTo>
                    <a:pt x="102" y="11"/>
                    <a:pt x="102" y="11"/>
                    <a:pt x="102" y="11"/>
                  </a:cubicBezTo>
                  <a:cubicBezTo>
                    <a:pt x="99" y="8"/>
                    <a:pt x="99" y="8"/>
                    <a:pt x="99" y="8"/>
                  </a:cubicBezTo>
                  <a:cubicBezTo>
                    <a:pt x="86" y="0"/>
                    <a:pt x="71" y="6"/>
                    <a:pt x="64" y="9"/>
                  </a:cubicBezTo>
                  <a:cubicBezTo>
                    <a:pt x="53" y="12"/>
                    <a:pt x="46" y="23"/>
                    <a:pt x="51" y="46"/>
                  </a:cubicBezTo>
                  <a:cubicBezTo>
                    <a:pt x="52" y="49"/>
                    <a:pt x="49" y="51"/>
                    <a:pt x="49" y="53"/>
                  </a:cubicBezTo>
                  <a:cubicBezTo>
                    <a:pt x="50" y="58"/>
                    <a:pt x="50" y="69"/>
                    <a:pt x="54" y="72"/>
                  </a:cubicBezTo>
                  <a:cubicBezTo>
                    <a:pt x="54" y="72"/>
                    <a:pt x="58" y="73"/>
                    <a:pt x="58" y="73"/>
                  </a:cubicBezTo>
                  <a:cubicBezTo>
                    <a:pt x="58" y="77"/>
                    <a:pt x="58" y="82"/>
                    <a:pt x="59" y="86"/>
                  </a:cubicBezTo>
                  <a:cubicBezTo>
                    <a:pt x="60" y="89"/>
                    <a:pt x="63" y="89"/>
                    <a:pt x="63" y="94"/>
                  </a:cubicBezTo>
                  <a:cubicBezTo>
                    <a:pt x="60" y="94"/>
                    <a:pt x="60" y="94"/>
                    <a:pt x="60" y="94"/>
                  </a:cubicBezTo>
                  <a:cubicBezTo>
                    <a:pt x="58" y="98"/>
                    <a:pt x="56" y="104"/>
                    <a:pt x="53" y="106"/>
                  </a:cubicBezTo>
                  <a:cubicBezTo>
                    <a:pt x="51" y="107"/>
                    <a:pt x="48" y="107"/>
                    <a:pt x="46" y="108"/>
                  </a:cubicBezTo>
                  <a:cubicBezTo>
                    <a:pt x="38" y="111"/>
                    <a:pt x="28" y="115"/>
                    <a:pt x="20" y="119"/>
                  </a:cubicBezTo>
                  <a:cubicBezTo>
                    <a:pt x="13" y="122"/>
                    <a:pt x="4" y="123"/>
                    <a:pt x="1" y="131"/>
                  </a:cubicBezTo>
                  <a:cubicBezTo>
                    <a:pt x="1" y="136"/>
                    <a:pt x="0" y="149"/>
                    <a:pt x="0" y="156"/>
                  </a:cubicBezTo>
                  <a:cubicBezTo>
                    <a:pt x="72" y="156"/>
                    <a:pt x="72" y="156"/>
                    <a:pt x="72" y="156"/>
                  </a:cubicBezTo>
                  <a:cubicBezTo>
                    <a:pt x="78" y="120"/>
                    <a:pt x="78" y="120"/>
                    <a:pt x="78" y="120"/>
                  </a:cubicBezTo>
                  <a:cubicBezTo>
                    <a:pt x="73" y="111"/>
                    <a:pt x="73" y="111"/>
                    <a:pt x="73" y="111"/>
                  </a:cubicBezTo>
                  <a:cubicBezTo>
                    <a:pt x="83" y="106"/>
                    <a:pt x="83" y="106"/>
                    <a:pt x="83" y="106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87" y="120"/>
                    <a:pt x="87" y="120"/>
                    <a:pt x="87" y="120"/>
                  </a:cubicBezTo>
                  <a:cubicBezTo>
                    <a:pt x="96" y="156"/>
                    <a:pt x="96" y="156"/>
                    <a:pt x="96" y="156"/>
                  </a:cubicBezTo>
                  <a:cubicBezTo>
                    <a:pt x="164" y="156"/>
                    <a:pt x="164" y="156"/>
                    <a:pt x="164" y="156"/>
                  </a:cubicBezTo>
                  <a:cubicBezTo>
                    <a:pt x="165" y="149"/>
                    <a:pt x="164" y="136"/>
                    <a:pt x="164" y="13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B6C99844-A3D6-4EA2-A165-DBD185287880}"/>
                </a:ext>
              </a:extLst>
            </p:cNvPr>
            <p:cNvSpPr>
              <a:spLocks noEditPoints="1"/>
            </p:cNvSpPr>
            <p:nvPr/>
          </p:nvSpPr>
          <p:spPr bwMode="auto">
            <a:xfrm rot="19469485">
              <a:off x="876212" y="3496764"/>
              <a:ext cx="287991" cy="278020"/>
            </a:xfrm>
            <a:custGeom>
              <a:avLst/>
              <a:gdLst>
                <a:gd name="T0" fmla="*/ 147 w 243"/>
                <a:gd name="T1" fmla="*/ 240 h 269"/>
                <a:gd name="T2" fmla="*/ 90 w 243"/>
                <a:gd name="T3" fmla="*/ 234 h 269"/>
                <a:gd name="T4" fmla="*/ 147 w 243"/>
                <a:gd name="T5" fmla="*/ 227 h 269"/>
                <a:gd name="T6" fmla="*/ 147 w 243"/>
                <a:gd name="T7" fmla="*/ 243 h 269"/>
                <a:gd name="T8" fmla="*/ 90 w 243"/>
                <a:gd name="T9" fmla="*/ 252 h 269"/>
                <a:gd name="T10" fmla="*/ 96 w 243"/>
                <a:gd name="T11" fmla="*/ 256 h 269"/>
                <a:gd name="T12" fmla="*/ 105 w 243"/>
                <a:gd name="T13" fmla="*/ 262 h 269"/>
                <a:gd name="T14" fmla="*/ 126 w 243"/>
                <a:gd name="T15" fmla="*/ 269 h 269"/>
                <a:gd name="T16" fmla="*/ 138 w 243"/>
                <a:gd name="T17" fmla="*/ 261 h 269"/>
                <a:gd name="T18" fmla="*/ 147 w 243"/>
                <a:gd name="T19" fmla="*/ 256 h 269"/>
                <a:gd name="T20" fmla="*/ 147 w 243"/>
                <a:gd name="T21" fmla="*/ 243 h 269"/>
                <a:gd name="T22" fmla="*/ 128 w 243"/>
                <a:gd name="T23" fmla="*/ 32 h 269"/>
                <a:gd name="T24" fmla="*/ 122 w 243"/>
                <a:gd name="T25" fmla="*/ 0 h 269"/>
                <a:gd name="T26" fmla="*/ 115 w 243"/>
                <a:gd name="T27" fmla="*/ 32 h 269"/>
                <a:gd name="T28" fmla="*/ 54 w 243"/>
                <a:gd name="T29" fmla="*/ 63 h 269"/>
                <a:gd name="T30" fmla="*/ 63 w 243"/>
                <a:gd name="T31" fmla="*/ 63 h 269"/>
                <a:gd name="T32" fmla="*/ 45 w 243"/>
                <a:gd name="T33" fmla="*/ 36 h 269"/>
                <a:gd name="T34" fmla="*/ 36 w 243"/>
                <a:gd name="T35" fmla="*/ 45 h 269"/>
                <a:gd name="T36" fmla="*/ 38 w 243"/>
                <a:gd name="T37" fmla="*/ 122 h 269"/>
                <a:gd name="T38" fmla="*/ 6 w 243"/>
                <a:gd name="T39" fmla="*/ 115 h 269"/>
                <a:gd name="T40" fmla="*/ 6 w 243"/>
                <a:gd name="T41" fmla="*/ 128 h 269"/>
                <a:gd name="T42" fmla="*/ 38 w 243"/>
                <a:gd name="T43" fmla="*/ 122 h 269"/>
                <a:gd name="T44" fmla="*/ 36 w 243"/>
                <a:gd name="T45" fmla="*/ 199 h 269"/>
                <a:gd name="T46" fmla="*/ 40 w 243"/>
                <a:gd name="T47" fmla="*/ 209 h 269"/>
                <a:gd name="T48" fmla="*/ 63 w 243"/>
                <a:gd name="T49" fmla="*/ 189 h 269"/>
                <a:gd name="T50" fmla="*/ 54 w 243"/>
                <a:gd name="T51" fmla="*/ 180 h 269"/>
                <a:gd name="T52" fmla="*/ 180 w 243"/>
                <a:gd name="T53" fmla="*/ 180 h 269"/>
                <a:gd name="T54" fmla="*/ 199 w 243"/>
                <a:gd name="T55" fmla="*/ 208 h 269"/>
                <a:gd name="T56" fmla="*/ 208 w 243"/>
                <a:gd name="T57" fmla="*/ 208 h 269"/>
                <a:gd name="T58" fmla="*/ 189 w 243"/>
                <a:gd name="T59" fmla="*/ 180 h 269"/>
                <a:gd name="T60" fmla="*/ 211 w 243"/>
                <a:gd name="T61" fmla="*/ 115 h 269"/>
                <a:gd name="T62" fmla="*/ 211 w 243"/>
                <a:gd name="T63" fmla="*/ 128 h 269"/>
                <a:gd name="T64" fmla="*/ 243 w 243"/>
                <a:gd name="T65" fmla="*/ 122 h 269"/>
                <a:gd name="T66" fmla="*/ 185 w 243"/>
                <a:gd name="T67" fmla="*/ 65 h 269"/>
                <a:gd name="T68" fmla="*/ 208 w 243"/>
                <a:gd name="T69" fmla="*/ 45 h 269"/>
                <a:gd name="T70" fmla="*/ 199 w 243"/>
                <a:gd name="T71" fmla="*/ 36 h 269"/>
                <a:gd name="T72" fmla="*/ 180 w 243"/>
                <a:gd name="T73" fmla="*/ 63 h 269"/>
                <a:gd name="T74" fmla="*/ 154 w 243"/>
                <a:gd name="T75" fmla="*/ 218 h 269"/>
                <a:gd name="T76" fmla="*/ 96 w 243"/>
                <a:gd name="T77" fmla="*/ 224 h 269"/>
                <a:gd name="T78" fmla="*/ 96 w 243"/>
                <a:gd name="T79" fmla="*/ 211 h 269"/>
                <a:gd name="T80" fmla="*/ 122 w 243"/>
                <a:gd name="T81" fmla="*/ 58 h 269"/>
                <a:gd name="T82" fmla="*/ 148 w 243"/>
                <a:gd name="T83" fmla="*/ 211 h 269"/>
                <a:gd name="T84" fmla="*/ 107 w 243"/>
                <a:gd name="T85" fmla="*/ 76 h 269"/>
                <a:gd name="T86" fmla="*/ 67 w 243"/>
                <a:gd name="T87" fmla="*/ 111 h 269"/>
                <a:gd name="T88" fmla="*/ 72 w 243"/>
                <a:gd name="T89" fmla="*/ 117 h 269"/>
                <a:gd name="T90" fmla="*/ 104 w 243"/>
                <a:gd name="T91" fmla="*/ 82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43" h="269">
                  <a:moveTo>
                    <a:pt x="154" y="234"/>
                  </a:moveTo>
                  <a:cubicBezTo>
                    <a:pt x="154" y="237"/>
                    <a:pt x="151" y="240"/>
                    <a:pt x="147" y="240"/>
                  </a:cubicBezTo>
                  <a:cubicBezTo>
                    <a:pt x="96" y="240"/>
                    <a:pt x="96" y="240"/>
                    <a:pt x="96" y="240"/>
                  </a:cubicBezTo>
                  <a:cubicBezTo>
                    <a:pt x="92" y="240"/>
                    <a:pt x="90" y="237"/>
                    <a:pt x="90" y="234"/>
                  </a:cubicBezTo>
                  <a:cubicBezTo>
                    <a:pt x="90" y="230"/>
                    <a:pt x="92" y="227"/>
                    <a:pt x="96" y="227"/>
                  </a:cubicBezTo>
                  <a:cubicBezTo>
                    <a:pt x="147" y="227"/>
                    <a:pt x="147" y="227"/>
                    <a:pt x="147" y="227"/>
                  </a:cubicBezTo>
                  <a:cubicBezTo>
                    <a:pt x="151" y="227"/>
                    <a:pt x="154" y="230"/>
                    <a:pt x="154" y="234"/>
                  </a:cubicBezTo>
                  <a:close/>
                  <a:moveTo>
                    <a:pt x="147" y="243"/>
                  </a:moveTo>
                  <a:cubicBezTo>
                    <a:pt x="96" y="243"/>
                    <a:pt x="96" y="243"/>
                    <a:pt x="96" y="243"/>
                  </a:cubicBezTo>
                  <a:cubicBezTo>
                    <a:pt x="92" y="243"/>
                    <a:pt x="89" y="247"/>
                    <a:pt x="90" y="252"/>
                  </a:cubicBezTo>
                  <a:cubicBezTo>
                    <a:pt x="91" y="254"/>
                    <a:pt x="93" y="256"/>
                    <a:pt x="96" y="256"/>
                  </a:cubicBezTo>
                  <a:cubicBezTo>
                    <a:pt x="96" y="256"/>
                    <a:pt x="96" y="256"/>
                    <a:pt x="96" y="256"/>
                  </a:cubicBezTo>
                  <a:cubicBezTo>
                    <a:pt x="100" y="256"/>
                    <a:pt x="103" y="258"/>
                    <a:pt x="105" y="261"/>
                  </a:cubicBezTo>
                  <a:cubicBezTo>
                    <a:pt x="105" y="262"/>
                    <a:pt x="105" y="262"/>
                    <a:pt x="105" y="262"/>
                  </a:cubicBezTo>
                  <a:cubicBezTo>
                    <a:pt x="107" y="266"/>
                    <a:pt x="112" y="269"/>
                    <a:pt x="117" y="269"/>
                  </a:cubicBezTo>
                  <a:cubicBezTo>
                    <a:pt x="126" y="269"/>
                    <a:pt x="126" y="269"/>
                    <a:pt x="126" y="269"/>
                  </a:cubicBezTo>
                  <a:cubicBezTo>
                    <a:pt x="131" y="269"/>
                    <a:pt x="136" y="266"/>
                    <a:pt x="138" y="262"/>
                  </a:cubicBezTo>
                  <a:cubicBezTo>
                    <a:pt x="138" y="261"/>
                    <a:pt x="138" y="261"/>
                    <a:pt x="138" y="261"/>
                  </a:cubicBezTo>
                  <a:cubicBezTo>
                    <a:pt x="140" y="258"/>
                    <a:pt x="143" y="256"/>
                    <a:pt x="147" y="256"/>
                  </a:cubicBezTo>
                  <a:cubicBezTo>
                    <a:pt x="147" y="256"/>
                    <a:pt x="147" y="256"/>
                    <a:pt x="147" y="256"/>
                  </a:cubicBezTo>
                  <a:cubicBezTo>
                    <a:pt x="150" y="256"/>
                    <a:pt x="152" y="254"/>
                    <a:pt x="153" y="252"/>
                  </a:cubicBezTo>
                  <a:cubicBezTo>
                    <a:pt x="155" y="247"/>
                    <a:pt x="151" y="243"/>
                    <a:pt x="147" y="243"/>
                  </a:cubicBezTo>
                  <a:close/>
                  <a:moveTo>
                    <a:pt x="122" y="38"/>
                  </a:moveTo>
                  <a:cubicBezTo>
                    <a:pt x="125" y="38"/>
                    <a:pt x="128" y="36"/>
                    <a:pt x="128" y="32"/>
                  </a:cubicBezTo>
                  <a:cubicBezTo>
                    <a:pt x="128" y="6"/>
                    <a:pt x="128" y="6"/>
                    <a:pt x="128" y="6"/>
                  </a:cubicBezTo>
                  <a:cubicBezTo>
                    <a:pt x="128" y="3"/>
                    <a:pt x="125" y="0"/>
                    <a:pt x="122" y="0"/>
                  </a:cubicBezTo>
                  <a:cubicBezTo>
                    <a:pt x="118" y="0"/>
                    <a:pt x="115" y="3"/>
                    <a:pt x="115" y="6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115" y="36"/>
                    <a:pt x="118" y="38"/>
                    <a:pt x="122" y="38"/>
                  </a:cubicBezTo>
                  <a:close/>
                  <a:moveTo>
                    <a:pt x="54" y="63"/>
                  </a:moveTo>
                  <a:cubicBezTo>
                    <a:pt x="55" y="64"/>
                    <a:pt x="57" y="65"/>
                    <a:pt x="58" y="65"/>
                  </a:cubicBezTo>
                  <a:cubicBezTo>
                    <a:pt x="60" y="65"/>
                    <a:pt x="62" y="64"/>
                    <a:pt x="63" y="63"/>
                  </a:cubicBezTo>
                  <a:cubicBezTo>
                    <a:pt x="65" y="60"/>
                    <a:pt x="65" y="56"/>
                    <a:pt x="63" y="54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2" y="33"/>
                    <a:pt x="38" y="33"/>
                    <a:pt x="36" y="36"/>
                  </a:cubicBezTo>
                  <a:cubicBezTo>
                    <a:pt x="33" y="38"/>
                    <a:pt x="33" y="42"/>
                    <a:pt x="36" y="45"/>
                  </a:cubicBezTo>
                  <a:lnTo>
                    <a:pt x="54" y="63"/>
                  </a:lnTo>
                  <a:close/>
                  <a:moveTo>
                    <a:pt x="38" y="122"/>
                  </a:moveTo>
                  <a:cubicBezTo>
                    <a:pt x="38" y="118"/>
                    <a:pt x="36" y="115"/>
                    <a:pt x="32" y="115"/>
                  </a:cubicBezTo>
                  <a:cubicBezTo>
                    <a:pt x="6" y="115"/>
                    <a:pt x="6" y="115"/>
                    <a:pt x="6" y="115"/>
                  </a:cubicBezTo>
                  <a:cubicBezTo>
                    <a:pt x="3" y="115"/>
                    <a:pt x="0" y="118"/>
                    <a:pt x="0" y="122"/>
                  </a:cubicBezTo>
                  <a:cubicBezTo>
                    <a:pt x="0" y="125"/>
                    <a:pt x="3" y="128"/>
                    <a:pt x="6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6" y="128"/>
                    <a:pt x="38" y="125"/>
                    <a:pt x="38" y="122"/>
                  </a:cubicBezTo>
                  <a:close/>
                  <a:moveTo>
                    <a:pt x="54" y="180"/>
                  </a:moveTo>
                  <a:cubicBezTo>
                    <a:pt x="36" y="199"/>
                    <a:pt x="36" y="199"/>
                    <a:pt x="36" y="199"/>
                  </a:cubicBezTo>
                  <a:cubicBezTo>
                    <a:pt x="33" y="201"/>
                    <a:pt x="33" y="205"/>
                    <a:pt x="36" y="208"/>
                  </a:cubicBezTo>
                  <a:cubicBezTo>
                    <a:pt x="37" y="209"/>
                    <a:pt x="39" y="209"/>
                    <a:pt x="40" y="209"/>
                  </a:cubicBezTo>
                  <a:cubicBezTo>
                    <a:pt x="42" y="209"/>
                    <a:pt x="43" y="209"/>
                    <a:pt x="45" y="208"/>
                  </a:cubicBezTo>
                  <a:cubicBezTo>
                    <a:pt x="63" y="189"/>
                    <a:pt x="63" y="189"/>
                    <a:pt x="63" y="189"/>
                  </a:cubicBezTo>
                  <a:cubicBezTo>
                    <a:pt x="65" y="187"/>
                    <a:pt x="65" y="183"/>
                    <a:pt x="63" y="180"/>
                  </a:cubicBezTo>
                  <a:cubicBezTo>
                    <a:pt x="60" y="178"/>
                    <a:pt x="56" y="178"/>
                    <a:pt x="54" y="180"/>
                  </a:cubicBezTo>
                  <a:close/>
                  <a:moveTo>
                    <a:pt x="189" y="180"/>
                  </a:moveTo>
                  <a:cubicBezTo>
                    <a:pt x="187" y="178"/>
                    <a:pt x="183" y="178"/>
                    <a:pt x="180" y="180"/>
                  </a:cubicBezTo>
                  <a:cubicBezTo>
                    <a:pt x="178" y="183"/>
                    <a:pt x="178" y="187"/>
                    <a:pt x="180" y="189"/>
                  </a:cubicBezTo>
                  <a:cubicBezTo>
                    <a:pt x="199" y="208"/>
                    <a:pt x="199" y="208"/>
                    <a:pt x="199" y="208"/>
                  </a:cubicBezTo>
                  <a:cubicBezTo>
                    <a:pt x="200" y="209"/>
                    <a:pt x="201" y="209"/>
                    <a:pt x="203" y="209"/>
                  </a:cubicBezTo>
                  <a:cubicBezTo>
                    <a:pt x="205" y="209"/>
                    <a:pt x="206" y="209"/>
                    <a:pt x="208" y="208"/>
                  </a:cubicBezTo>
                  <a:cubicBezTo>
                    <a:pt x="210" y="205"/>
                    <a:pt x="210" y="201"/>
                    <a:pt x="208" y="199"/>
                  </a:cubicBezTo>
                  <a:lnTo>
                    <a:pt x="189" y="180"/>
                  </a:lnTo>
                  <a:close/>
                  <a:moveTo>
                    <a:pt x="237" y="115"/>
                  </a:moveTo>
                  <a:cubicBezTo>
                    <a:pt x="211" y="115"/>
                    <a:pt x="211" y="115"/>
                    <a:pt x="211" y="115"/>
                  </a:cubicBezTo>
                  <a:cubicBezTo>
                    <a:pt x="208" y="115"/>
                    <a:pt x="205" y="118"/>
                    <a:pt x="205" y="122"/>
                  </a:cubicBezTo>
                  <a:cubicBezTo>
                    <a:pt x="205" y="125"/>
                    <a:pt x="208" y="128"/>
                    <a:pt x="211" y="128"/>
                  </a:cubicBezTo>
                  <a:cubicBezTo>
                    <a:pt x="237" y="128"/>
                    <a:pt x="237" y="128"/>
                    <a:pt x="237" y="128"/>
                  </a:cubicBezTo>
                  <a:cubicBezTo>
                    <a:pt x="240" y="128"/>
                    <a:pt x="243" y="125"/>
                    <a:pt x="243" y="122"/>
                  </a:cubicBezTo>
                  <a:cubicBezTo>
                    <a:pt x="243" y="118"/>
                    <a:pt x="240" y="115"/>
                    <a:pt x="237" y="115"/>
                  </a:cubicBezTo>
                  <a:close/>
                  <a:moveTo>
                    <a:pt x="185" y="65"/>
                  </a:moveTo>
                  <a:cubicBezTo>
                    <a:pt x="187" y="65"/>
                    <a:pt x="188" y="64"/>
                    <a:pt x="189" y="63"/>
                  </a:cubicBezTo>
                  <a:cubicBezTo>
                    <a:pt x="208" y="45"/>
                    <a:pt x="208" y="45"/>
                    <a:pt x="208" y="45"/>
                  </a:cubicBezTo>
                  <a:cubicBezTo>
                    <a:pt x="210" y="42"/>
                    <a:pt x="210" y="38"/>
                    <a:pt x="208" y="36"/>
                  </a:cubicBezTo>
                  <a:cubicBezTo>
                    <a:pt x="205" y="33"/>
                    <a:pt x="201" y="33"/>
                    <a:pt x="199" y="36"/>
                  </a:cubicBezTo>
                  <a:cubicBezTo>
                    <a:pt x="180" y="54"/>
                    <a:pt x="180" y="54"/>
                    <a:pt x="180" y="54"/>
                  </a:cubicBezTo>
                  <a:cubicBezTo>
                    <a:pt x="178" y="56"/>
                    <a:pt x="178" y="60"/>
                    <a:pt x="180" y="63"/>
                  </a:cubicBezTo>
                  <a:cubicBezTo>
                    <a:pt x="182" y="64"/>
                    <a:pt x="183" y="65"/>
                    <a:pt x="185" y="65"/>
                  </a:cubicBezTo>
                  <a:close/>
                  <a:moveTo>
                    <a:pt x="154" y="218"/>
                  </a:moveTo>
                  <a:cubicBezTo>
                    <a:pt x="154" y="221"/>
                    <a:pt x="151" y="224"/>
                    <a:pt x="147" y="224"/>
                  </a:cubicBezTo>
                  <a:cubicBezTo>
                    <a:pt x="96" y="224"/>
                    <a:pt x="96" y="224"/>
                    <a:pt x="96" y="224"/>
                  </a:cubicBezTo>
                  <a:cubicBezTo>
                    <a:pt x="92" y="224"/>
                    <a:pt x="90" y="221"/>
                    <a:pt x="90" y="218"/>
                  </a:cubicBezTo>
                  <a:cubicBezTo>
                    <a:pt x="90" y="214"/>
                    <a:pt x="92" y="211"/>
                    <a:pt x="96" y="211"/>
                  </a:cubicBezTo>
                  <a:cubicBezTo>
                    <a:pt x="92" y="175"/>
                    <a:pt x="54" y="167"/>
                    <a:pt x="54" y="125"/>
                  </a:cubicBezTo>
                  <a:cubicBezTo>
                    <a:pt x="54" y="88"/>
                    <a:pt x="84" y="58"/>
                    <a:pt x="122" y="58"/>
                  </a:cubicBezTo>
                  <a:cubicBezTo>
                    <a:pt x="159" y="58"/>
                    <a:pt x="189" y="88"/>
                    <a:pt x="189" y="125"/>
                  </a:cubicBezTo>
                  <a:cubicBezTo>
                    <a:pt x="189" y="167"/>
                    <a:pt x="152" y="175"/>
                    <a:pt x="148" y="211"/>
                  </a:cubicBezTo>
                  <a:cubicBezTo>
                    <a:pt x="151" y="211"/>
                    <a:pt x="154" y="214"/>
                    <a:pt x="154" y="218"/>
                  </a:cubicBezTo>
                  <a:close/>
                  <a:moveTo>
                    <a:pt x="107" y="76"/>
                  </a:moveTo>
                  <a:cubicBezTo>
                    <a:pt x="106" y="73"/>
                    <a:pt x="103" y="72"/>
                    <a:pt x="101" y="73"/>
                  </a:cubicBezTo>
                  <a:cubicBezTo>
                    <a:pt x="84" y="80"/>
                    <a:pt x="72" y="94"/>
                    <a:pt x="67" y="111"/>
                  </a:cubicBezTo>
                  <a:cubicBezTo>
                    <a:pt x="67" y="113"/>
                    <a:pt x="68" y="116"/>
                    <a:pt x="71" y="117"/>
                  </a:cubicBezTo>
                  <a:cubicBezTo>
                    <a:pt x="71" y="117"/>
                    <a:pt x="72" y="117"/>
                    <a:pt x="72" y="117"/>
                  </a:cubicBezTo>
                  <a:cubicBezTo>
                    <a:pt x="74" y="117"/>
                    <a:pt x="76" y="115"/>
                    <a:pt x="77" y="113"/>
                  </a:cubicBezTo>
                  <a:cubicBezTo>
                    <a:pt x="80" y="99"/>
                    <a:pt x="91" y="87"/>
                    <a:pt x="104" y="82"/>
                  </a:cubicBezTo>
                  <a:cubicBezTo>
                    <a:pt x="107" y="81"/>
                    <a:pt x="108" y="78"/>
                    <a:pt x="107" y="76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1" name="Freeform 30">
              <a:extLst>
                <a:ext uri="{FF2B5EF4-FFF2-40B4-BE49-F238E27FC236}">
                  <a16:creationId xmlns:a16="http://schemas.microsoft.com/office/drawing/2014/main" id="{D79C8E06-6C13-4E72-AC95-49BF705713B8}"/>
                </a:ext>
              </a:extLst>
            </p:cNvPr>
            <p:cNvSpPr/>
            <p:nvPr/>
          </p:nvSpPr>
          <p:spPr bwMode="auto">
            <a:xfrm>
              <a:off x="1021801" y="2444777"/>
              <a:ext cx="49674" cy="50798"/>
            </a:xfrm>
            <a:custGeom>
              <a:avLst/>
              <a:gdLst>
                <a:gd name="T0" fmla="*/ 8 w 20"/>
                <a:gd name="T1" fmla="*/ 11 h 21"/>
                <a:gd name="T2" fmla="*/ 1 w 20"/>
                <a:gd name="T3" fmla="*/ 17 h 21"/>
                <a:gd name="T4" fmla="*/ 0 w 20"/>
                <a:gd name="T5" fmla="*/ 17 h 21"/>
                <a:gd name="T6" fmla="*/ 0 w 20"/>
                <a:gd name="T7" fmla="*/ 20 h 21"/>
                <a:gd name="T8" fmla="*/ 3 w 20"/>
                <a:gd name="T9" fmla="*/ 20 h 21"/>
                <a:gd name="T10" fmla="*/ 3 w 20"/>
                <a:gd name="T11" fmla="*/ 20 h 21"/>
                <a:gd name="T12" fmla="*/ 10 w 20"/>
                <a:gd name="T13" fmla="*/ 14 h 21"/>
                <a:gd name="T14" fmla="*/ 16 w 20"/>
                <a:gd name="T15" fmla="*/ 7 h 21"/>
                <a:gd name="T16" fmla="*/ 19 w 20"/>
                <a:gd name="T17" fmla="*/ 3 h 21"/>
                <a:gd name="T18" fmla="*/ 19 w 20"/>
                <a:gd name="T19" fmla="*/ 3 h 21"/>
                <a:gd name="T20" fmla="*/ 19 w 20"/>
                <a:gd name="T21" fmla="*/ 0 h 21"/>
                <a:gd name="T22" fmla="*/ 16 w 20"/>
                <a:gd name="T23" fmla="*/ 0 h 21"/>
                <a:gd name="T24" fmla="*/ 16 w 20"/>
                <a:gd name="T25" fmla="*/ 1 h 21"/>
                <a:gd name="T26" fmla="*/ 13 w 20"/>
                <a:gd name="T27" fmla="*/ 5 h 21"/>
                <a:gd name="T28" fmla="*/ 8 w 20"/>
                <a:gd name="T29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21">
                  <a:moveTo>
                    <a:pt x="8" y="11"/>
                  </a:moveTo>
                  <a:cubicBezTo>
                    <a:pt x="5" y="13"/>
                    <a:pt x="3" y="15"/>
                    <a:pt x="1" y="17"/>
                  </a:cubicBezTo>
                  <a:cubicBezTo>
                    <a:pt x="1" y="17"/>
                    <a:pt x="0" y="17"/>
                    <a:pt x="0" y="17"/>
                  </a:cubicBezTo>
                  <a:cubicBezTo>
                    <a:pt x="0" y="18"/>
                    <a:pt x="0" y="19"/>
                    <a:pt x="0" y="20"/>
                  </a:cubicBezTo>
                  <a:cubicBezTo>
                    <a:pt x="1" y="21"/>
                    <a:pt x="2" y="21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6" y="18"/>
                    <a:pt x="8" y="16"/>
                    <a:pt x="10" y="14"/>
                  </a:cubicBezTo>
                  <a:cubicBezTo>
                    <a:pt x="13" y="12"/>
                    <a:pt x="14" y="9"/>
                    <a:pt x="16" y="7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2"/>
                    <a:pt x="20" y="1"/>
                    <a:pt x="19" y="0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1" y="7"/>
                    <a:pt x="10" y="9"/>
                    <a:pt x="8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grpSp>
          <p:nvGrpSpPr>
            <p:cNvPr id="22" name="组合 72">
              <a:extLst>
                <a:ext uri="{FF2B5EF4-FFF2-40B4-BE49-F238E27FC236}">
                  <a16:creationId xmlns:a16="http://schemas.microsoft.com/office/drawing/2014/main" id="{4FE5EF19-FC41-42D3-B80D-59BF216EAEF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66171" y="2592432"/>
              <a:ext cx="333068" cy="285710"/>
              <a:chOff x="5095990" y="-954301"/>
              <a:chExt cx="323865" cy="277813"/>
            </a:xfrm>
            <a:solidFill>
              <a:schemeClr val="bg1">
                <a:lumMod val="95000"/>
              </a:schemeClr>
            </a:solidFill>
          </p:grpSpPr>
          <p:sp>
            <p:nvSpPr>
              <p:cNvPr id="23" name="Freeform 301">
                <a:extLst>
                  <a:ext uri="{FF2B5EF4-FFF2-40B4-BE49-F238E27FC236}">
                    <a16:creationId xmlns:a16="http://schemas.microsoft.com/office/drawing/2014/main" id="{7DEF50E1-421B-466A-AD2B-2C14E569E8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02367" y="-893976"/>
                <a:ext cx="217488" cy="217488"/>
              </a:xfrm>
              <a:custGeom>
                <a:avLst/>
                <a:gdLst>
                  <a:gd name="T0" fmla="*/ 6 w 58"/>
                  <a:gd name="T1" fmla="*/ 14 h 58"/>
                  <a:gd name="T2" fmla="*/ 7 w 58"/>
                  <a:gd name="T3" fmla="*/ 19 h 58"/>
                  <a:gd name="T4" fmla="*/ 4 w 58"/>
                  <a:gd name="T5" fmla="*/ 20 h 58"/>
                  <a:gd name="T6" fmla="*/ 0 w 58"/>
                  <a:gd name="T7" fmla="*/ 23 h 58"/>
                  <a:gd name="T8" fmla="*/ 2 w 58"/>
                  <a:gd name="T9" fmla="*/ 27 h 58"/>
                  <a:gd name="T10" fmla="*/ 5 w 58"/>
                  <a:gd name="T11" fmla="*/ 31 h 58"/>
                  <a:gd name="T12" fmla="*/ 2 w 58"/>
                  <a:gd name="T13" fmla="*/ 34 h 58"/>
                  <a:gd name="T14" fmla="*/ 1 w 58"/>
                  <a:gd name="T15" fmla="*/ 38 h 58"/>
                  <a:gd name="T16" fmla="*/ 5 w 58"/>
                  <a:gd name="T17" fmla="*/ 41 h 58"/>
                  <a:gd name="T18" fmla="*/ 8 w 58"/>
                  <a:gd name="T19" fmla="*/ 42 h 58"/>
                  <a:gd name="T20" fmla="*/ 8 w 58"/>
                  <a:gd name="T21" fmla="*/ 46 h 58"/>
                  <a:gd name="T22" fmla="*/ 9 w 58"/>
                  <a:gd name="T23" fmla="*/ 51 h 58"/>
                  <a:gd name="T24" fmla="*/ 14 w 58"/>
                  <a:gd name="T25" fmla="*/ 51 h 58"/>
                  <a:gd name="T26" fmla="*/ 18 w 58"/>
                  <a:gd name="T27" fmla="*/ 51 h 58"/>
                  <a:gd name="T28" fmla="*/ 19 w 58"/>
                  <a:gd name="T29" fmla="*/ 54 h 58"/>
                  <a:gd name="T30" fmla="*/ 22 w 58"/>
                  <a:gd name="T31" fmla="*/ 58 h 58"/>
                  <a:gd name="T32" fmla="*/ 27 w 58"/>
                  <a:gd name="T33" fmla="*/ 56 h 58"/>
                  <a:gd name="T34" fmla="*/ 31 w 58"/>
                  <a:gd name="T35" fmla="*/ 53 h 58"/>
                  <a:gd name="T36" fmla="*/ 33 w 58"/>
                  <a:gd name="T37" fmla="*/ 56 h 58"/>
                  <a:gd name="T38" fmla="*/ 38 w 58"/>
                  <a:gd name="T39" fmla="*/ 57 h 58"/>
                  <a:gd name="T40" fmla="*/ 40 w 58"/>
                  <a:gd name="T41" fmla="*/ 53 h 58"/>
                  <a:gd name="T42" fmla="*/ 42 w 58"/>
                  <a:gd name="T43" fmla="*/ 49 h 58"/>
                  <a:gd name="T44" fmla="*/ 46 w 58"/>
                  <a:gd name="T45" fmla="*/ 50 h 58"/>
                  <a:gd name="T46" fmla="*/ 50 w 58"/>
                  <a:gd name="T47" fmla="*/ 49 h 58"/>
                  <a:gd name="T48" fmla="*/ 51 w 58"/>
                  <a:gd name="T49" fmla="*/ 44 h 58"/>
                  <a:gd name="T50" fmla="*/ 50 w 58"/>
                  <a:gd name="T51" fmla="*/ 40 h 58"/>
                  <a:gd name="T52" fmla="*/ 54 w 58"/>
                  <a:gd name="T53" fmla="*/ 39 h 58"/>
                  <a:gd name="T54" fmla="*/ 57 w 58"/>
                  <a:gd name="T55" fmla="*/ 35 h 58"/>
                  <a:gd name="T56" fmla="*/ 55 w 58"/>
                  <a:gd name="T57" fmla="*/ 31 h 58"/>
                  <a:gd name="T58" fmla="*/ 52 w 58"/>
                  <a:gd name="T59" fmla="*/ 27 h 58"/>
                  <a:gd name="T60" fmla="*/ 55 w 58"/>
                  <a:gd name="T61" fmla="*/ 25 h 58"/>
                  <a:gd name="T62" fmla="*/ 56 w 58"/>
                  <a:gd name="T63" fmla="*/ 20 h 58"/>
                  <a:gd name="T64" fmla="*/ 53 w 58"/>
                  <a:gd name="T65" fmla="*/ 18 h 58"/>
                  <a:gd name="T66" fmla="*/ 48 w 58"/>
                  <a:gd name="T67" fmla="*/ 16 h 58"/>
                  <a:gd name="T68" fmla="*/ 49 w 58"/>
                  <a:gd name="T69" fmla="*/ 12 h 58"/>
                  <a:gd name="T70" fmla="*/ 48 w 58"/>
                  <a:gd name="T71" fmla="*/ 8 h 58"/>
                  <a:gd name="T72" fmla="*/ 44 w 58"/>
                  <a:gd name="T73" fmla="*/ 7 h 58"/>
                  <a:gd name="T74" fmla="*/ 39 w 58"/>
                  <a:gd name="T75" fmla="*/ 8 h 58"/>
                  <a:gd name="T76" fmla="*/ 38 w 58"/>
                  <a:gd name="T77" fmla="*/ 4 h 58"/>
                  <a:gd name="T78" fmla="*/ 35 w 58"/>
                  <a:gd name="T79" fmla="*/ 1 h 58"/>
                  <a:gd name="T80" fmla="*/ 30 w 58"/>
                  <a:gd name="T81" fmla="*/ 3 h 58"/>
                  <a:gd name="T82" fmla="*/ 27 w 58"/>
                  <a:gd name="T83" fmla="*/ 5 h 58"/>
                  <a:gd name="T84" fmla="*/ 24 w 58"/>
                  <a:gd name="T85" fmla="*/ 3 h 58"/>
                  <a:gd name="T86" fmla="*/ 20 w 58"/>
                  <a:gd name="T87" fmla="*/ 1 h 58"/>
                  <a:gd name="T88" fmla="*/ 17 w 58"/>
                  <a:gd name="T89" fmla="*/ 5 h 58"/>
                  <a:gd name="T90" fmla="*/ 15 w 58"/>
                  <a:gd name="T91" fmla="*/ 10 h 58"/>
                  <a:gd name="T92" fmla="*/ 12 w 58"/>
                  <a:gd name="T93" fmla="*/ 9 h 58"/>
                  <a:gd name="T94" fmla="*/ 7 w 58"/>
                  <a:gd name="T95" fmla="*/ 10 h 58"/>
                  <a:gd name="T96" fmla="*/ 6 w 58"/>
                  <a:gd name="T97" fmla="*/ 14 h 58"/>
                  <a:gd name="T98" fmla="*/ 23 w 58"/>
                  <a:gd name="T99" fmla="*/ 13 h 58"/>
                  <a:gd name="T100" fmla="*/ 45 w 58"/>
                  <a:gd name="T101" fmla="*/ 24 h 58"/>
                  <a:gd name="T102" fmla="*/ 34 w 58"/>
                  <a:gd name="T103" fmla="*/ 45 h 58"/>
                  <a:gd name="T104" fmla="*/ 13 w 58"/>
                  <a:gd name="T105" fmla="*/ 34 h 58"/>
                  <a:gd name="T106" fmla="*/ 23 w 58"/>
                  <a:gd name="T107" fmla="*/ 13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8" h="58">
                    <a:moveTo>
                      <a:pt x="6" y="14"/>
                    </a:moveTo>
                    <a:cubicBezTo>
                      <a:pt x="8" y="15"/>
                      <a:pt x="7" y="18"/>
                      <a:pt x="7" y="19"/>
                    </a:cubicBezTo>
                    <a:cubicBezTo>
                      <a:pt x="7" y="20"/>
                      <a:pt x="5" y="20"/>
                      <a:pt x="4" y="20"/>
                    </a:cubicBezTo>
                    <a:cubicBezTo>
                      <a:pt x="2" y="20"/>
                      <a:pt x="0" y="21"/>
                      <a:pt x="0" y="23"/>
                    </a:cubicBezTo>
                    <a:cubicBezTo>
                      <a:pt x="0" y="25"/>
                      <a:pt x="0" y="27"/>
                      <a:pt x="2" y="27"/>
                    </a:cubicBezTo>
                    <a:cubicBezTo>
                      <a:pt x="3" y="28"/>
                      <a:pt x="5" y="30"/>
                      <a:pt x="5" y="31"/>
                    </a:cubicBezTo>
                    <a:cubicBezTo>
                      <a:pt x="5" y="32"/>
                      <a:pt x="4" y="33"/>
                      <a:pt x="2" y="34"/>
                    </a:cubicBezTo>
                    <a:cubicBezTo>
                      <a:pt x="1" y="34"/>
                      <a:pt x="0" y="36"/>
                      <a:pt x="1" y="38"/>
                    </a:cubicBezTo>
                    <a:cubicBezTo>
                      <a:pt x="1" y="40"/>
                      <a:pt x="3" y="42"/>
                      <a:pt x="5" y="41"/>
                    </a:cubicBezTo>
                    <a:cubicBezTo>
                      <a:pt x="6" y="41"/>
                      <a:pt x="8" y="41"/>
                      <a:pt x="8" y="42"/>
                    </a:cubicBezTo>
                    <a:cubicBezTo>
                      <a:pt x="9" y="42"/>
                      <a:pt x="9" y="45"/>
                      <a:pt x="8" y="46"/>
                    </a:cubicBezTo>
                    <a:cubicBezTo>
                      <a:pt x="7" y="47"/>
                      <a:pt x="7" y="50"/>
                      <a:pt x="9" y="51"/>
                    </a:cubicBezTo>
                    <a:cubicBezTo>
                      <a:pt x="11" y="52"/>
                      <a:pt x="13" y="53"/>
                      <a:pt x="14" y="51"/>
                    </a:cubicBezTo>
                    <a:cubicBezTo>
                      <a:pt x="15" y="50"/>
                      <a:pt x="18" y="51"/>
                      <a:pt x="18" y="51"/>
                    </a:cubicBezTo>
                    <a:cubicBezTo>
                      <a:pt x="19" y="51"/>
                      <a:pt x="20" y="53"/>
                      <a:pt x="19" y="54"/>
                    </a:cubicBezTo>
                    <a:cubicBezTo>
                      <a:pt x="19" y="56"/>
                      <a:pt x="20" y="57"/>
                      <a:pt x="22" y="58"/>
                    </a:cubicBezTo>
                    <a:cubicBezTo>
                      <a:pt x="25" y="58"/>
                      <a:pt x="26" y="57"/>
                      <a:pt x="27" y="56"/>
                    </a:cubicBezTo>
                    <a:cubicBezTo>
                      <a:pt x="27" y="54"/>
                      <a:pt x="30" y="53"/>
                      <a:pt x="31" y="53"/>
                    </a:cubicBezTo>
                    <a:cubicBezTo>
                      <a:pt x="31" y="53"/>
                      <a:pt x="33" y="54"/>
                      <a:pt x="33" y="56"/>
                    </a:cubicBezTo>
                    <a:cubicBezTo>
                      <a:pt x="34" y="57"/>
                      <a:pt x="36" y="58"/>
                      <a:pt x="38" y="57"/>
                    </a:cubicBezTo>
                    <a:cubicBezTo>
                      <a:pt x="40" y="57"/>
                      <a:pt x="41" y="55"/>
                      <a:pt x="40" y="53"/>
                    </a:cubicBezTo>
                    <a:cubicBezTo>
                      <a:pt x="40" y="52"/>
                      <a:pt x="42" y="49"/>
                      <a:pt x="42" y="49"/>
                    </a:cubicBezTo>
                    <a:cubicBezTo>
                      <a:pt x="43" y="48"/>
                      <a:pt x="44" y="49"/>
                      <a:pt x="46" y="50"/>
                    </a:cubicBezTo>
                    <a:cubicBezTo>
                      <a:pt x="47" y="51"/>
                      <a:pt x="49" y="51"/>
                      <a:pt x="50" y="49"/>
                    </a:cubicBezTo>
                    <a:cubicBezTo>
                      <a:pt x="52" y="47"/>
                      <a:pt x="52" y="45"/>
                      <a:pt x="51" y="44"/>
                    </a:cubicBezTo>
                    <a:cubicBezTo>
                      <a:pt x="50" y="43"/>
                      <a:pt x="50" y="40"/>
                      <a:pt x="50" y="40"/>
                    </a:cubicBezTo>
                    <a:cubicBezTo>
                      <a:pt x="51" y="39"/>
                      <a:pt x="52" y="38"/>
                      <a:pt x="54" y="39"/>
                    </a:cubicBezTo>
                    <a:cubicBezTo>
                      <a:pt x="55" y="39"/>
                      <a:pt x="57" y="38"/>
                      <a:pt x="57" y="35"/>
                    </a:cubicBezTo>
                    <a:cubicBezTo>
                      <a:pt x="58" y="33"/>
                      <a:pt x="57" y="31"/>
                      <a:pt x="55" y="31"/>
                    </a:cubicBezTo>
                    <a:cubicBezTo>
                      <a:pt x="54" y="31"/>
                      <a:pt x="53" y="28"/>
                      <a:pt x="52" y="27"/>
                    </a:cubicBezTo>
                    <a:cubicBezTo>
                      <a:pt x="52" y="26"/>
                      <a:pt x="54" y="25"/>
                      <a:pt x="55" y="25"/>
                    </a:cubicBezTo>
                    <a:cubicBezTo>
                      <a:pt x="56" y="24"/>
                      <a:pt x="57" y="22"/>
                      <a:pt x="56" y="20"/>
                    </a:cubicBezTo>
                    <a:cubicBezTo>
                      <a:pt x="56" y="18"/>
                      <a:pt x="54" y="17"/>
                      <a:pt x="53" y="18"/>
                    </a:cubicBezTo>
                    <a:cubicBezTo>
                      <a:pt x="51" y="18"/>
                      <a:pt x="49" y="16"/>
                      <a:pt x="48" y="16"/>
                    </a:cubicBezTo>
                    <a:cubicBezTo>
                      <a:pt x="48" y="15"/>
                      <a:pt x="48" y="13"/>
                      <a:pt x="49" y="12"/>
                    </a:cubicBezTo>
                    <a:cubicBezTo>
                      <a:pt x="50" y="11"/>
                      <a:pt x="50" y="9"/>
                      <a:pt x="48" y="8"/>
                    </a:cubicBezTo>
                    <a:cubicBezTo>
                      <a:pt x="47" y="6"/>
                      <a:pt x="45" y="6"/>
                      <a:pt x="44" y="7"/>
                    </a:cubicBezTo>
                    <a:cubicBezTo>
                      <a:pt x="42" y="8"/>
                      <a:pt x="40" y="8"/>
                      <a:pt x="39" y="8"/>
                    </a:cubicBezTo>
                    <a:cubicBezTo>
                      <a:pt x="38" y="7"/>
                      <a:pt x="38" y="6"/>
                      <a:pt x="38" y="4"/>
                    </a:cubicBezTo>
                    <a:cubicBezTo>
                      <a:pt x="38" y="3"/>
                      <a:pt x="37" y="1"/>
                      <a:pt x="35" y="1"/>
                    </a:cubicBezTo>
                    <a:cubicBezTo>
                      <a:pt x="33" y="0"/>
                      <a:pt x="31" y="1"/>
                      <a:pt x="30" y="3"/>
                    </a:cubicBezTo>
                    <a:cubicBezTo>
                      <a:pt x="30" y="4"/>
                      <a:pt x="28" y="5"/>
                      <a:pt x="27" y="5"/>
                    </a:cubicBezTo>
                    <a:cubicBezTo>
                      <a:pt x="26" y="6"/>
                      <a:pt x="25" y="4"/>
                      <a:pt x="24" y="3"/>
                    </a:cubicBezTo>
                    <a:cubicBezTo>
                      <a:pt x="24" y="1"/>
                      <a:pt x="22" y="1"/>
                      <a:pt x="20" y="1"/>
                    </a:cubicBezTo>
                    <a:cubicBezTo>
                      <a:pt x="18" y="2"/>
                      <a:pt x="16" y="4"/>
                      <a:pt x="17" y="5"/>
                    </a:cubicBezTo>
                    <a:cubicBezTo>
                      <a:pt x="17" y="7"/>
                      <a:pt x="16" y="9"/>
                      <a:pt x="15" y="10"/>
                    </a:cubicBezTo>
                    <a:cubicBezTo>
                      <a:pt x="14" y="10"/>
                      <a:pt x="13" y="10"/>
                      <a:pt x="12" y="9"/>
                    </a:cubicBezTo>
                    <a:cubicBezTo>
                      <a:pt x="10" y="8"/>
                      <a:pt x="8" y="8"/>
                      <a:pt x="7" y="10"/>
                    </a:cubicBezTo>
                    <a:cubicBezTo>
                      <a:pt x="6" y="11"/>
                      <a:pt x="5" y="13"/>
                      <a:pt x="6" y="14"/>
                    </a:cubicBezTo>
                    <a:close/>
                    <a:moveTo>
                      <a:pt x="23" y="13"/>
                    </a:moveTo>
                    <a:cubicBezTo>
                      <a:pt x="32" y="10"/>
                      <a:pt x="42" y="15"/>
                      <a:pt x="45" y="24"/>
                    </a:cubicBezTo>
                    <a:cubicBezTo>
                      <a:pt x="47" y="33"/>
                      <a:pt x="43" y="42"/>
                      <a:pt x="34" y="45"/>
                    </a:cubicBezTo>
                    <a:cubicBezTo>
                      <a:pt x="25" y="48"/>
                      <a:pt x="15" y="43"/>
                      <a:pt x="13" y="34"/>
                    </a:cubicBezTo>
                    <a:cubicBezTo>
                      <a:pt x="10" y="26"/>
                      <a:pt x="15" y="16"/>
                      <a:pt x="23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6" name="Freeform 302">
                <a:extLst>
                  <a:ext uri="{FF2B5EF4-FFF2-40B4-BE49-F238E27FC236}">
                    <a16:creationId xmlns:a16="http://schemas.microsoft.com/office/drawing/2014/main" id="{C1CE4A4D-61D8-4585-BBDF-50D869AFBCB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96008" y="-954301"/>
                <a:ext cx="139701" cy="139700"/>
              </a:xfrm>
              <a:custGeom>
                <a:avLst/>
                <a:gdLst>
                  <a:gd name="T0" fmla="*/ 4 w 37"/>
                  <a:gd name="T1" fmla="*/ 9 h 37"/>
                  <a:gd name="T2" fmla="*/ 5 w 37"/>
                  <a:gd name="T3" fmla="*/ 12 h 37"/>
                  <a:gd name="T4" fmla="*/ 2 w 37"/>
                  <a:gd name="T5" fmla="*/ 12 h 37"/>
                  <a:gd name="T6" fmla="*/ 0 w 37"/>
                  <a:gd name="T7" fmla="*/ 14 h 37"/>
                  <a:gd name="T8" fmla="*/ 1 w 37"/>
                  <a:gd name="T9" fmla="*/ 17 h 37"/>
                  <a:gd name="T10" fmla="*/ 3 w 37"/>
                  <a:gd name="T11" fmla="*/ 20 h 37"/>
                  <a:gd name="T12" fmla="*/ 2 w 37"/>
                  <a:gd name="T13" fmla="*/ 21 h 37"/>
                  <a:gd name="T14" fmla="*/ 1 w 37"/>
                  <a:gd name="T15" fmla="*/ 24 h 37"/>
                  <a:gd name="T16" fmla="*/ 3 w 37"/>
                  <a:gd name="T17" fmla="*/ 26 h 37"/>
                  <a:gd name="T18" fmla="*/ 5 w 37"/>
                  <a:gd name="T19" fmla="*/ 26 h 37"/>
                  <a:gd name="T20" fmla="*/ 5 w 37"/>
                  <a:gd name="T21" fmla="*/ 29 h 37"/>
                  <a:gd name="T22" fmla="*/ 6 w 37"/>
                  <a:gd name="T23" fmla="*/ 32 h 37"/>
                  <a:gd name="T24" fmla="*/ 9 w 37"/>
                  <a:gd name="T25" fmla="*/ 33 h 37"/>
                  <a:gd name="T26" fmla="*/ 12 w 37"/>
                  <a:gd name="T27" fmla="*/ 32 h 37"/>
                  <a:gd name="T28" fmla="*/ 12 w 37"/>
                  <a:gd name="T29" fmla="*/ 34 h 37"/>
                  <a:gd name="T30" fmla="*/ 15 w 37"/>
                  <a:gd name="T31" fmla="*/ 37 h 37"/>
                  <a:gd name="T32" fmla="*/ 17 w 37"/>
                  <a:gd name="T33" fmla="*/ 35 h 37"/>
                  <a:gd name="T34" fmla="*/ 20 w 37"/>
                  <a:gd name="T35" fmla="*/ 34 h 37"/>
                  <a:gd name="T36" fmla="*/ 21 w 37"/>
                  <a:gd name="T37" fmla="*/ 35 h 37"/>
                  <a:gd name="T38" fmla="*/ 24 w 37"/>
                  <a:gd name="T39" fmla="*/ 36 h 37"/>
                  <a:gd name="T40" fmla="*/ 26 w 37"/>
                  <a:gd name="T41" fmla="*/ 34 h 37"/>
                  <a:gd name="T42" fmla="*/ 27 w 37"/>
                  <a:gd name="T43" fmla="*/ 31 h 37"/>
                  <a:gd name="T44" fmla="*/ 29 w 37"/>
                  <a:gd name="T45" fmla="*/ 32 h 37"/>
                  <a:gd name="T46" fmla="*/ 32 w 37"/>
                  <a:gd name="T47" fmla="*/ 31 h 37"/>
                  <a:gd name="T48" fmla="*/ 33 w 37"/>
                  <a:gd name="T49" fmla="*/ 28 h 37"/>
                  <a:gd name="T50" fmla="*/ 32 w 37"/>
                  <a:gd name="T51" fmla="*/ 25 h 37"/>
                  <a:gd name="T52" fmla="*/ 35 w 37"/>
                  <a:gd name="T53" fmla="*/ 24 h 37"/>
                  <a:gd name="T54" fmla="*/ 37 w 37"/>
                  <a:gd name="T55" fmla="*/ 22 h 37"/>
                  <a:gd name="T56" fmla="*/ 36 w 37"/>
                  <a:gd name="T57" fmla="*/ 19 h 37"/>
                  <a:gd name="T58" fmla="*/ 34 w 37"/>
                  <a:gd name="T59" fmla="*/ 17 h 37"/>
                  <a:gd name="T60" fmla="*/ 35 w 37"/>
                  <a:gd name="T61" fmla="*/ 15 h 37"/>
                  <a:gd name="T62" fmla="*/ 36 w 37"/>
                  <a:gd name="T63" fmla="*/ 12 h 37"/>
                  <a:gd name="T64" fmla="*/ 34 w 37"/>
                  <a:gd name="T65" fmla="*/ 11 h 37"/>
                  <a:gd name="T66" fmla="*/ 31 w 37"/>
                  <a:gd name="T67" fmla="*/ 9 h 37"/>
                  <a:gd name="T68" fmla="*/ 32 w 37"/>
                  <a:gd name="T69" fmla="*/ 7 h 37"/>
                  <a:gd name="T70" fmla="*/ 31 w 37"/>
                  <a:gd name="T71" fmla="*/ 4 h 37"/>
                  <a:gd name="T72" fmla="*/ 28 w 37"/>
                  <a:gd name="T73" fmla="*/ 4 h 37"/>
                  <a:gd name="T74" fmla="*/ 25 w 37"/>
                  <a:gd name="T75" fmla="*/ 4 h 37"/>
                  <a:gd name="T76" fmla="*/ 25 w 37"/>
                  <a:gd name="T77" fmla="*/ 2 h 37"/>
                  <a:gd name="T78" fmla="*/ 22 w 37"/>
                  <a:gd name="T79" fmla="*/ 0 h 37"/>
                  <a:gd name="T80" fmla="*/ 20 w 37"/>
                  <a:gd name="T81" fmla="*/ 1 h 37"/>
                  <a:gd name="T82" fmla="*/ 17 w 37"/>
                  <a:gd name="T83" fmla="*/ 3 h 37"/>
                  <a:gd name="T84" fmla="*/ 16 w 37"/>
                  <a:gd name="T85" fmla="*/ 1 h 37"/>
                  <a:gd name="T86" fmla="*/ 13 w 37"/>
                  <a:gd name="T87" fmla="*/ 0 h 37"/>
                  <a:gd name="T88" fmla="*/ 11 w 37"/>
                  <a:gd name="T89" fmla="*/ 3 h 37"/>
                  <a:gd name="T90" fmla="*/ 10 w 37"/>
                  <a:gd name="T91" fmla="*/ 6 h 37"/>
                  <a:gd name="T92" fmla="*/ 8 w 37"/>
                  <a:gd name="T93" fmla="*/ 5 h 37"/>
                  <a:gd name="T94" fmla="*/ 5 w 37"/>
                  <a:gd name="T95" fmla="*/ 6 h 37"/>
                  <a:gd name="T96" fmla="*/ 4 w 37"/>
                  <a:gd name="T97" fmla="*/ 9 h 37"/>
                  <a:gd name="T98" fmla="*/ 15 w 37"/>
                  <a:gd name="T99" fmla="*/ 8 h 37"/>
                  <a:gd name="T100" fmla="*/ 29 w 37"/>
                  <a:gd name="T101" fmla="*/ 15 h 37"/>
                  <a:gd name="T102" fmla="*/ 22 w 37"/>
                  <a:gd name="T103" fmla="*/ 29 h 37"/>
                  <a:gd name="T104" fmla="*/ 8 w 37"/>
                  <a:gd name="T105" fmla="*/ 22 h 37"/>
                  <a:gd name="T106" fmla="*/ 15 w 37"/>
                  <a:gd name="T107" fmla="*/ 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7" h="37">
                    <a:moveTo>
                      <a:pt x="4" y="9"/>
                    </a:moveTo>
                    <a:cubicBezTo>
                      <a:pt x="5" y="9"/>
                      <a:pt x="5" y="11"/>
                      <a:pt x="5" y="12"/>
                    </a:cubicBezTo>
                    <a:cubicBezTo>
                      <a:pt x="4" y="12"/>
                      <a:pt x="3" y="12"/>
                      <a:pt x="2" y="12"/>
                    </a:cubicBezTo>
                    <a:cubicBezTo>
                      <a:pt x="1" y="12"/>
                      <a:pt x="0" y="13"/>
                      <a:pt x="0" y="14"/>
                    </a:cubicBezTo>
                    <a:cubicBezTo>
                      <a:pt x="0" y="16"/>
                      <a:pt x="0" y="17"/>
                      <a:pt x="1" y="17"/>
                    </a:cubicBezTo>
                    <a:cubicBezTo>
                      <a:pt x="2" y="17"/>
                      <a:pt x="3" y="19"/>
                      <a:pt x="3" y="20"/>
                    </a:cubicBezTo>
                    <a:cubicBezTo>
                      <a:pt x="3" y="20"/>
                      <a:pt x="2" y="21"/>
                      <a:pt x="2" y="21"/>
                    </a:cubicBezTo>
                    <a:cubicBezTo>
                      <a:pt x="1" y="21"/>
                      <a:pt x="0" y="23"/>
                      <a:pt x="1" y="24"/>
                    </a:cubicBezTo>
                    <a:cubicBezTo>
                      <a:pt x="1" y="25"/>
                      <a:pt x="2" y="26"/>
                      <a:pt x="3" y="26"/>
                    </a:cubicBezTo>
                    <a:cubicBezTo>
                      <a:pt x="4" y="26"/>
                      <a:pt x="5" y="26"/>
                      <a:pt x="5" y="26"/>
                    </a:cubicBezTo>
                    <a:cubicBezTo>
                      <a:pt x="6" y="27"/>
                      <a:pt x="6" y="28"/>
                      <a:pt x="5" y="29"/>
                    </a:cubicBezTo>
                    <a:cubicBezTo>
                      <a:pt x="5" y="30"/>
                      <a:pt x="5" y="31"/>
                      <a:pt x="6" y="32"/>
                    </a:cubicBezTo>
                    <a:cubicBezTo>
                      <a:pt x="7" y="33"/>
                      <a:pt x="8" y="33"/>
                      <a:pt x="9" y="33"/>
                    </a:cubicBezTo>
                    <a:cubicBezTo>
                      <a:pt x="10" y="32"/>
                      <a:pt x="11" y="32"/>
                      <a:pt x="12" y="32"/>
                    </a:cubicBezTo>
                    <a:cubicBezTo>
                      <a:pt x="12" y="32"/>
                      <a:pt x="13" y="33"/>
                      <a:pt x="12" y="34"/>
                    </a:cubicBezTo>
                    <a:cubicBezTo>
                      <a:pt x="12" y="35"/>
                      <a:pt x="13" y="36"/>
                      <a:pt x="15" y="37"/>
                    </a:cubicBezTo>
                    <a:cubicBezTo>
                      <a:pt x="16" y="37"/>
                      <a:pt x="17" y="36"/>
                      <a:pt x="17" y="35"/>
                    </a:cubicBezTo>
                    <a:cubicBezTo>
                      <a:pt x="18" y="34"/>
                      <a:pt x="19" y="34"/>
                      <a:pt x="20" y="34"/>
                    </a:cubicBezTo>
                    <a:cubicBezTo>
                      <a:pt x="20" y="34"/>
                      <a:pt x="21" y="34"/>
                      <a:pt x="21" y="35"/>
                    </a:cubicBezTo>
                    <a:cubicBezTo>
                      <a:pt x="22" y="36"/>
                      <a:pt x="23" y="37"/>
                      <a:pt x="24" y="36"/>
                    </a:cubicBezTo>
                    <a:cubicBezTo>
                      <a:pt x="26" y="36"/>
                      <a:pt x="26" y="35"/>
                      <a:pt x="26" y="34"/>
                    </a:cubicBezTo>
                    <a:cubicBezTo>
                      <a:pt x="26" y="33"/>
                      <a:pt x="27" y="31"/>
                      <a:pt x="27" y="31"/>
                    </a:cubicBezTo>
                    <a:cubicBezTo>
                      <a:pt x="28" y="31"/>
                      <a:pt x="29" y="31"/>
                      <a:pt x="29" y="32"/>
                    </a:cubicBezTo>
                    <a:cubicBezTo>
                      <a:pt x="30" y="32"/>
                      <a:pt x="32" y="32"/>
                      <a:pt x="32" y="31"/>
                    </a:cubicBezTo>
                    <a:cubicBezTo>
                      <a:pt x="33" y="30"/>
                      <a:pt x="34" y="28"/>
                      <a:pt x="33" y="28"/>
                    </a:cubicBezTo>
                    <a:cubicBezTo>
                      <a:pt x="32" y="27"/>
                      <a:pt x="32" y="25"/>
                      <a:pt x="32" y="25"/>
                    </a:cubicBezTo>
                    <a:cubicBezTo>
                      <a:pt x="33" y="24"/>
                      <a:pt x="34" y="24"/>
                      <a:pt x="35" y="24"/>
                    </a:cubicBezTo>
                    <a:cubicBezTo>
                      <a:pt x="36" y="24"/>
                      <a:pt x="37" y="24"/>
                      <a:pt x="37" y="22"/>
                    </a:cubicBezTo>
                    <a:cubicBezTo>
                      <a:pt x="37" y="21"/>
                      <a:pt x="37" y="20"/>
                      <a:pt x="36" y="19"/>
                    </a:cubicBezTo>
                    <a:cubicBezTo>
                      <a:pt x="35" y="19"/>
                      <a:pt x="34" y="18"/>
                      <a:pt x="34" y="17"/>
                    </a:cubicBezTo>
                    <a:cubicBezTo>
                      <a:pt x="34" y="16"/>
                      <a:pt x="35" y="16"/>
                      <a:pt x="35" y="15"/>
                    </a:cubicBezTo>
                    <a:cubicBezTo>
                      <a:pt x="36" y="15"/>
                      <a:pt x="37" y="14"/>
                      <a:pt x="36" y="12"/>
                    </a:cubicBezTo>
                    <a:cubicBezTo>
                      <a:pt x="36" y="11"/>
                      <a:pt x="35" y="10"/>
                      <a:pt x="34" y="11"/>
                    </a:cubicBezTo>
                    <a:cubicBezTo>
                      <a:pt x="33" y="11"/>
                      <a:pt x="31" y="10"/>
                      <a:pt x="31" y="9"/>
                    </a:cubicBezTo>
                    <a:cubicBezTo>
                      <a:pt x="31" y="9"/>
                      <a:pt x="31" y="8"/>
                      <a:pt x="32" y="7"/>
                    </a:cubicBezTo>
                    <a:cubicBezTo>
                      <a:pt x="32" y="7"/>
                      <a:pt x="32" y="5"/>
                      <a:pt x="31" y="4"/>
                    </a:cubicBezTo>
                    <a:cubicBezTo>
                      <a:pt x="30" y="3"/>
                      <a:pt x="29" y="3"/>
                      <a:pt x="28" y="4"/>
                    </a:cubicBezTo>
                    <a:cubicBezTo>
                      <a:pt x="27" y="5"/>
                      <a:pt x="26" y="5"/>
                      <a:pt x="25" y="4"/>
                    </a:cubicBezTo>
                    <a:cubicBezTo>
                      <a:pt x="25" y="4"/>
                      <a:pt x="24" y="3"/>
                      <a:pt x="25" y="2"/>
                    </a:cubicBezTo>
                    <a:cubicBezTo>
                      <a:pt x="25" y="1"/>
                      <a:pt x="24" y="0"/>
                      <a:pt x="22" y="0"/>
                    </a:cubicBezTo>
                    <a:cubicBezTo>
                      <a:pt x="21" y="0"/>
                      <a:pt x="20" y="0"/>
                      <a:pt x="20" y="1"/>
                    </a:cubicBezTo>
                    <a:cubicBezTo>
                      <a:pt x="19" y="2"/>
                      <a:pt x="18" y="3"/>
                      <a:pt x="17" y="3"/>
                    </a:cubicBezTo>
                    <a:cubicBezTo>
                      <a:pt x="17" y="3"/>
                      <a:pt x="16" y="2"/>
                      <a:pt x="16" y="1"/>
                    </a:cubicBezTo>
                    <a:cubicBezTo>
                      <a:pt x="15" y="0"/>
                      <a:pt x="14" y="0"/>
                      <a:pt x="13" y="0"/>
                    </a:cubicBezTo>
                    <a:cubicBezTo>
                      <a:pt x="11" y="1"/>
                      <a:pt x="11" y="2"/>
                      <a:pt x="11" y="3"/>
                    </a:cubicBezTo>
                    <a:cubicBezTo>
                      <a:pt x="11" y="4"/>
                      <a:pt x="10" y="5"/>
                      <a:pt x="10" y="6"/>
                    </a:cubicBezTo>
                    <a:cubicBezTo>
                      <a:pt x="9" y="6"/>
                      <a:pt x="8" y="6"/>
                      <a:pt x="8" y="5"/>
                    </a:cubicBezTo>
                    <a:cubicBezTo>
                      <a:pt x="7" y="4"/>
                      <a:pt x="5" y="5"/>
                      <a:pt x="5" y="6"/>
                    </a:cubicBezTo>
                    <a:cubicBezTo>
                      <a:pt x="4" y="7"/>
                      <a:pt x="3" y="8"/>
                      <a:pt x="4" y="9"/>
                    </a:cubicBezTo>
                    <a:close/>
                    <a:moveTo>
                      <a:pt x="15" y="8"/>
                    </a:moveTo>
                    <a:cubicBezTo>
                      <a:pt x="21" y="6"/>
                      <a:pt x="27" y="9"/>
                      <a:pt x="29" y="15"/>
                    </a:cubicBezTo>
                    <a:cubicBezTo>
                      <a:pt x="31" y="21"/>
                      <a:pt x="27" y="27"/>
                      <a:pt x="22" y="29"/>
                    </a:cubicBezTo>
                    <a:cubicBezTo>
                      <a:pt x="16" y="30"/>
                      <a:pt x="10" y="27"/>
                      <a:pt x="8" y="22"/>
                    </a:cubicBezTo>
                    <a:cubicBezTo>
                      <a:pt x="6" y="16"/>
                      <a:pt x="10" y="10"/>
                      <a:pt x="15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7" name="Freeform 303">
                <a:extLst>
                  <a:ext uri="{FF2B5EF4-FFF2-40B4-BE49-F238E27FC236}">
                    <a16:creationId xmlns:a16="http://schemas.microsoft.com/office/drawing/2014/main" id="{1034270E-BFE7-4D3D-BE49-6BFAB364443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95990" y="-814599"/>
                <a:ext cx="109538" cy="104775"/>
              </a:xfrm>
              <a:custGeom>
                <a:avLst/>
                <a:gdLst>
                  <a:gd name="T0" fmla="*/ 3 w 29"/>
                  <a:gd name="T1" fmla="*/ 7 h 28"/>
                  <a:gd name="T2" fmla="*/ 4 w 29"/>
                  <a:gd name="T3" fmla="*/ 9 h 28"/>
                  <a:gd name="T4" fmla="*/ 2 w 29"/>
                  <a:gd name="T5" fmla="*/ 9 h 28"/>
                  <a:gd name="T6" fmla="*/ 0 w 29"/>
                  <a:gd name="T7" fmla="*/ 11 h 28"/>
                  <a:gd name="T8" fmla="*/ 1 w 29"/>
                  <a:gd name="T9" fmla="*/ 13 h 28"/>
                  <a:gd name="T10" fmla="*/ 3 w 29"/>
                  <a:gd name="T11" fmla="*/ 15 h 28"/>
                  <a:gd name="T12" fmla="*/ 1 w 29"/>
                  <a:gd name="T13" fmla="*/ 16 h 28"/>
                  <a:gd name="T14" fmla="*/ 1 w 29"/>
                  <a:gd name="T15" fmla="*/ 19 h 28"/>
                  <a:gd name="T16" fmla="*/ 3 w 29"/>
                  <a:gd name="T17" fmla="*/ 20 h 28"/>
                  <a:gd name="T18" fmla="*/ 4 w 29"/>
                  <a:gd name="T19" fmla="*/ 20 h 28"/>
                  <a:gd name="T20" fmla="*/ 4 w 29"/>
                  <a:gd name="T21" fmla="*/ 23 h 28"/>
                  <a:gd name="T22" fmla="*/ 5 w 29"/>
                  <a:gd name="T23" fmla="*/ 25 h 28"/>
                  <a:gd name="T24" fmla="*/ 7 w 29"/>
                  <a:gd name="T25" fmla="*/ 25 h 28"/>
                  <a:gd name="T26" fmla="*/ 9 w 29"/>
                  <a:gd name="T27" fmla="*/ 25 h 28"/>
                  <a:gd name="T28" fmla="*/ 10 w 29"/>
                  <a:gd name="T29" fmla="*/ 27 h 28"/>
                  <a:gd name="T30" fmla="*/ 11 w 29"/>
                  <a:gd name="T31" fmla="*/ 28 h 28"/>
                  <a:gd name="T32" fmla="*/ 13 w 29"/>
                  <a:gd name="T33" fmla="*/ 27 h 28"/>
                  <a:gd name="T34" fmla="*/ 15 w 29"/>
                  <a:gd name="T35" fmla="*/ 26 h 28"/>
                  <a:gd name="T36" fmla="*/ 17 w 29"/>
                  <a:gd name="T37" fmla="*/ 27 h 28"/>
                  <a:gd name="T38" fmla="*/ 19 w 29"/>
                  <a:gd name="T39" fmla="*/ 28 h 28"/>
                  <a:gd name="T40" fmla="*/ 20 w 29"/>
                  <a:gd name="T41" fmla="*/ 26 h 28"/>
                  <a:gd name="T42" fmla="*/ 21 w 29"/>
                  <a:gd name="T43" fmla="*/ 24 h 28"/>
                  <a:gd name="T44" fmla="*/ 23 w 29"/>
                  <a:gd name="T45" fmla="*/ 24 h 28"/>
                  <a:gd name="T46" fmla="*/ 25 w 29"/>
                  <a:gd name="T47" fmla="*/ 24 h 28"/>
                  <a:gd name="T48" fmla="*/ 25 w 29"/>
                  <a:gd name="T49" fmla="*/ 21 h 28"/>
                  <a:gd name="T50" fmla="*/ 25 w 29"/>
                  <a:gd name="T51" fmla="*/ 19 h 28"/>
                  <a:gd name="T52" fmla="*/ 27 w 29"/>
                  <a:gd name="T53" fmla="*/ 19 h 28"/>
                  <a:gd name="T54" fmla="*/ 29 w 29"/>
                  <a:gd name="T55" fmla="*/ 17 h 28"/>
                  <a:gd name="T56" fmla="*/ 28 w 29"/>
                  <a:gd name="T57" fmla="*/ 15 h 28"/>
                  <a:gd name="T58" fmla="*/ 26 w 29"/>
                  <a:gd name="T59" fmla="*/ 13 h 28"/>
                  <a:gd name="T60" fmla="*/ 27 w 29"/>
                  <a:gd name="T61" fmla="*/ 12 h 28"/>
                  <a:gd name="T62" fmla="*/ 28 w 29"/>
                  <a:gd name="T63" fmla="*/ 10 h 28"/>
                  <a:gd name="T64" fmla="*/ 26 w 29"/>
                  <a:gd name="T65" fmla="*/ 8 h 28"/>
                  <a:gd name="T66" fmla="*/ 24 w 29"/>
                  <a:gd name="T67" fmla="*/ 7 h 28"/>
                  <a:gd name="T68" fmla="*/ 25 w 29"/>
                  <a:gd name="T69" fmla="*/ 6 h 28"/>
                  <a:gd name="T70" fmla="*/ 24 w 29"/>
                  <a:gd name="T71" fmla="*/ 3 h 28"/>
                  <a:gd name="T72" fmla="*/ 22 w 29"/>
                  <a:gd name="T73" fmla="*/ 3 h 28"/>
                  <a:gd name="T74" fmla="*/ 19 w 29"/>
                  <a:gd name="T75" fmla="*/ 3 h 28"/>
                  <a:gd name="T76" fmla="*/ 19 w 29"/>
                  <a:gd name="T77" fmla="*/ 2 h 28"/>
                  <a:gd name="T78" fmla="*/ 17 w 29"/>
                  <a:gd name="T79" fmla="*/ 0 h 28"/>
                  <a:gd name="T80" fmla="*/ 15 w 29"/>
                  <a:gd name="T81" fmla="*/ 1 h 28"/>
                  <a:gd name="T82" fmla="*/ 13 w 29"/>
                  <a:gd name="T83" fmla="*/ 2 h 28"/>
                  <a:gd name="T84" fmla="*/ 12 w 29"/>
                  <a:gd name="T85" fmla="*/ 1 h 28"/>
                  <a:gd name="T86" fmla="*/ 10 w 29"/>
                  <a:gd name="T87" fmla="*/ 0 h 28"/>
                  <a:gd name="T88" fmla="*/ 9 w 29"/>
                  <a:gd name="T89" fmla="*/ 2 h 28"/>
                  <a:gd name="T90" fmla="*/ 8 w 29"/>
                  <a:gd name="T91" fmla="*/ 4 h 28"/>
                  <a:gd name="T92" fmla="*/ 6 w 29"/>
                  <a:gd name="T93" fmla="*/ 4 h 28"/>
                  <a:gd name="T94" fmla="*/ 4 w 29"/>
                  <a:gd name="T95" fmla="*/ 4 h 28"/>
                  <a:gd name="T96" fmla="*/ 3 w 29"/>
                  <a:gd name="T97" fmla="*/ 7 h 28"/>
                  <a:gd name="T98" fmla="*/ 12 w 29"/>
                  <a:gd name="T99" fmla="*/ 6 h 28"/>
                  <a:gd name="T100" fmla="*/ 22 w 29"/>
                  <a:gd name="T101" fmla="*/ 12 h 28"/>
                  <a:gd name="T102" fmla="*/ 17 w 29"/>
                  <a:gd name="T103" fmla="*/ 22 h 28"/>
                  <a:gd name="T104" fmla="*/ 6 w 29"/>
                  <a:gd name="T105" fmla="*/ 17 h 28"/>
                  <a:gd name="T106" fmla="*/ 12 w 29"/>
                  <a:gd name="T107" fmla="*/ 6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9" h="28">
                    <a:moveTo>
                      <a:pt x="3" y="7"/>
                    </a:moveTo>
                    <a:cubicBezTo>
                      <a:pt x="4" y="7"/>
                      <a:pt x="4" y="9"/>
                      <a:pt x="4" y="9"/>
                    </a:cubicBezTo>
                    <a:cubicBezTo>
                      <a:pt x="4" y="9"/>
                      <a:pt x="3" y="10"/>
                      <a:pt x="2" y="9"/>
                    </a:cubicBezTo>
                    <a:cubicBezTo>
                      <a:pt x="1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3"/>
                    </a:cubicBezTo>
                    <a:cubicBezTo>
                      <a:pt x="2" y="13"/>
                      <a:pt x="3" y="15"/>
                      <a:pt x="3" y="15"/>
                    </a:cubicBezTo>
                    <a:cubicBezTo>
                      <a:pt x="3" y="16"/>
                      <a:pt x="2" y="16"/>
                      <a:pt x="1" y="16"/>
                    </a:cubicBezTo>
                    <a:cubicBezTo>
                      <a:pt x="1" y="17"/>
                      <a:pt x="0" y="18"/>
                      <a:pt x="1" y="19"/>
                    </a:cubicBezTo>
                    <a:cubicBezTo>
                      <a:pt x="1" y="20"/>
                      <a:pt x="2" y="20"/>
                      <a:pt x="3" y="20"/>
                    </a:cubicBezTo>
                    <a:cubicBezTo>
                      <a:pt x="3" y="20"/>
                      <a:pt x="4" y="20"/>
                      <a:pt x="4" y="20"/>
                    </a:cubicBezTo>
                    <a:cubicBezTo>
                      <a:pt x="4" y="21"/>
                      <a:pt x="5" y="22"/>
                      <a:pt x="4" y="23"/>
                    </a:cubicBezTo>
                    <a:cubicBezTo>
                      <a:pt x="4" y="23"/>
                      <a:pt x="4" y="24"/>
                      <a:pt x="5" y="25"/>
                    </a:cubicBezTo>
                    <a:cubicBezTo>
                      <a:pt x="5" y="26"/>
                      <a:pt x="7" y="26"/>
                      <a:pt x="7" y="25"/>
                    </a:cubicBezTo>
                    <a:cubicBezTo>
                      <a:pt x="8" y="25"/>
                      <a:pt x="9" y="25"/>
                      <a:pt x="9" y="25"/>
                    </a:cubicBezTo>
                    <a:cubicBezTo>
                      <a:pt x="10" y="25"/>
                      <a:pt x="10" y="26"/>
                      <a:pt x="10" y="27"/>
                    </a:cubicBezTo>
                    <a:cubicBezTo>
                      <a:pt x="10" y="27"/>
                      <a:pt x="10" y="28"/>
                      <a:pt x="11" y="28"/>
                    </a:cubicBezTo>
                    <a:cubicBezTo>
                      <a:pt x="12" y="28"/>
                      <a:pt x="13" y="28"/>
                      <a:pt x="13" y="27"/>
                    </a:cubicBezTo>
                    <a:cubicBezTo>
                      <a:pt x="14" y="27"/>
                      <a:pt x="15" y="26"/>
                      <a:pt x="15" y="26"/>
                    </a:cubicBezTo>
                    <a:cubicBezTo>
                      <a:pt x="16" y="26"/>
                      <a:pt x="16" y="26"/>
                      <a:pt x="17" y="27"/>
                    </a:cubicBezTo>
                    <a:cubicBezTo>
                      <a:pt x="17" y="28"/>
                      <a:pt x="18" y="28"/>
                      <a:pt x="19" y="28"/>
                    </a:cubicBezTo>
                    <a:cubicBezTo>
                      <a:pt x="20" y="28"/>
                      <a:pt x="20" y="27"/>
                      <a:pt x="20" y="26"/>
                    </a:cubicBezTo>
                    <a:cubicBezTo>
                      <a:pt x="20" y="25"/>
                      <a:pt x="21" y="24"/>
                      <a:pt x="21" y="24"/>
                    </a:cubicBezTo>
                    <a:cubicBezTo>
                      <a:pt x="21" y="24"/>
                      <a:pt x="22" y="24"/>
                      <a:pt x="23" y="24"/>
                    </a:cubicBezTo>
                    <a:cubicBezTo>
                      <a:pt x="23" y="25"/>
                      <a:pt x="24" y="25"/>
                      <a:pt x="25" y="24"/>
                    </a:cubicBezTo>
                    <a:cubicBezTo>
                      <a:pt x="26" y="23"/>
                      <a:pt x="26" y="22"/>
                      <a:pt x="25" y="21"/>
                    </a:cubicBezTo>
                    <a:cubicBezTo>
                      <a:pt x="25" y="21"/>
                      <a:pt x="25" y="20"/>
                      <a:pt x="25" y="19"/>
                    </a:cubicBezTo>
                    <a:cubicBezTo>
                      <a:pt x="25" y="19"/>
                      <a:pt x="26" y="19"/>
                      <a:pt x="27" y="19"/>
                    </a:cubicBezTo>
                    <a:cubicBezTo>
                      <a:pt x="28" y="19"/>
                      <a:pt x="28" y="18"/>
                      <a:pt x="29" y="17"/>
                    </a:cubicBezTo>
                    <a:cubicBezTo>
                      <a:pt x="29" y="16"/>
                      <a:pt x="28" y="15"/>
                      <a:pt x="28" y="15"/>
                    </a:cubicBezTo>
                    <a:cubicBezTo>
                      <a:pt x="27" y="15"/>
                      <a:pt x="26" y="14"/>
                      <a:pt x="26" y="13"/>
                    </a:cubicBezTo>
                    <a:cubicBezTo>
                      <a:pt x="26" y="13"/>
                      <a:pt x="27" y="12"/>
                      <a:pt x="27" y="12"/>
                    </a:cubicBezTo>
                    <a:cubicBezTo>
                      <a:pt x="28" y="12"/>
                      <a:pt x="28" y="11"/>
                      <a:pt x="28" y="10"/>
                    </a:cubicBezTo>
                    <a:cubicBezTo>
                      <a:pt x="28" y="9"/>
                      <a:pt x="27" y="8"/>
                      <a:pt x="26" y="8"/>
                    </a:cubicBezTo>
                    <a:cubicBezTo>
                      <a:pt x="26" y="9"/>
                      <a:pt x="24" y="8"/>
                      <a:pt x="24" y="7"/>
                    </a:cubicBezTo>
                    <a:cubicBezTo>
                      <a:pt x="24" y="7"/>
                      <a:pt x="24" y="6"/>
                      <a:pt x="25" y="6"/>
                    </a:cubicBezTo>
                    <a:cubicBezTo>
                      <a:pt x="25" y="5"/>
                      <a:pt x="25" y="4"/>
                      <a:pt x="24" y="3"/>
                    </a:cubicBezTo>
                    <a:cubicBezTo>
                      <a:pt x="23" y="3"/>
                      <a:pt x="22" y="3"/>
                      <a:pt x="22" y="3"/>
                    </a:cubicBezTo>
                    <a:cubicBezTo>
                      <a:pt x="21" y="4"/>
                      <a:pt x="20" y="4"/>
                      <a:pt x="19" y="3"/>
                    </a:cubicBezTo>
                    <a:cubicBezTo>
                      <a:pt x="19" y="3"/>
                      <a:pt x="19" y="2"/>
                      <a:pt x="19" y="2"/>
                    </a:cubicBezTo>
                    <a:cubicBezTo>
                      <a:pt x="19" y="1"/>
                      <a:pt x="18" y="0"/>
                      <a:pt x="17" y="0"/>
                    </a:cubicBezTo>
                    <a:cubicBezTo>
                      <a:pt x="16" y="0"/>
                      <a:pt x="15" y="0"/>
                      <a:pt x="15" y="1"/>
                    </a:cubicBezTo>
                    <a:cubicBezTo>
                      <a:pt x="15" y="2"/>
                      <a:pt x="14" y="2"/>
                      <a:pt x="13" y="2"/>
                    </a:cubicBezTo>
                    <a:cubicBezTo>
                      <a:pt x="13" y="2"/>
                      <a:pt x="12" y="2"/>
                      <a:pt x="12" y="1"/>
                    </a:cubicBezTo>
                    <a:cubicBezTo>
                      <a:pt x="12" y="0"/>
                      <a:pt x="11" y="0"/>
                      <a:pt x="10" y="0"/>
                    </a:cubicBezTo>
                    <a:cubicBezTo>
                      <a:pt x="9" y="1"/>
                      <a:pt x="8" y="2"/>
                      <a:pt x="9" y="2"/>
                    </a:cubicBezTo>
                    <a:cubicBezTo>
                      <a:pt x="9" y="3"/>
                      <a:pt x="8" y="4"/>
                      <a:pt x="8" y="4"/>
                    </a:cubicBezTo>
                    <a:cubicBezTo>
                      <a:pt x="7" y="5"/>
                      <a:pt x="7" y="4"/>
                      <a:pt x="6" y="4"/>
                    </a:cubicBezTo>
                    <a:cubicBezTo>
                      <a:pt x="5" y="3"/>
                      <a:pt x="4" y="4"/>
                      <a:pt x="4" y="4"/>
                    </a:cubicBezTo>
                    <a:cubicBezTo>
                      <a:pt x="3" y="5"/>
                      <a:pt x="3" y="6"/>
                      <a:pt x="3" y="7"/>
                    </a:cubicBezTo>
                    <a:close/>
                    <a:moveTo>
                      <a:pt x="12" y="6"/>
                    </a:moveTo>
                    <a:cubicBezTo>
                      <a:pt x="16" y="5"/>
                      <a:pt x="21" y="7"/>
                      <a:pt x="22" y="12"/>
                    </a:cubicBezTo>
                    <a:cubicBezTo>
                      <a:pt x="24" y="16"/>
                      <a:pt x="21" y="21"/>
                      <a:pt x="17" y="22"/>
                    </a:cubicBezTo>
                    <a:cubicBezTo>
                      <a:pt x="13" y="23"/>
                      <a:pt x="8" y="21"/>
                      <a:pt x="6" y="17"/>
                    </a:cubicBezTo>
                    <a:cubicBezTo>
                      <a:pt x="5" y="12"/>
                      <a:pt x="7" y="8"/>
                      <a:pt x="12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37008491-4D22-4376-9D22-009160F1B4DD}"/>
              </a:ext>
            </a:extLst>
          </p:cNvPr>
          <p:cNvGrpSpPr/>
          <p:nvPr/>
        </p:nvGrpSpPr>
        <p:grpSpPr>
          <a:xfrm>
            <a:off x="0" y="6672441"/>
            <a:ext cx="12192000" cy="185559"/>
            <a:chOff x="609599" y="6473191"/>
            <a:chExt cx="12875685" cy="384810"/>
          </a:xfrm>
        </p:grpSpPr>
        <p:sp>
          <p:nvSpPr>
            <p:cNvPr id="30" name="矩形 27">
              <a:extLst>
                <a:ext uri="{FF2B5EF4-FFF2-40B4-BE49-F238E27FC236}">
                  <a16:creationId xmlns:a16="http://schemas.microsoft.com/office/drawing/2014/main" id="{3AB7A466-5149-4AE8-9B86-E1DF60FD5C63}"/>
                </a:ext>
              </a:extLst>
            </p:cNvPr>
            <p:cNvSpPr/>
            <p:nvPr/>
          </p:nvSpPr>
          <p:spPr>
            <a:xfrm>
              <a:off x="609599" y="6473191"/>
              <a:ext cx="12875685" cy="3848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1" name="矩形 3">
              <a:extLst>
                <a:ext uri="{FF2B5EF4-FFF2-40B4-BE49-F238E27FC236}">
                  <a16:creationId xmlns:a16="http://schemas.microsoft.com/office/drawing/2014/main" id="{F61959BB-8CC3-4650-B367-A18290A06312}"/>
                </a:ext>
              </a:extLst>
            </p:cNvPr>
            <p:cNvSpPr/>
            <p:nvPr/>
          </p:nvSpPr>
          <p:spPr>
            <a:xfrm>
              <a:off x="609600" y="6515100"/>
              <a:ext cx="1877704" cy="342900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矩形 6">
              <a:extLst>
                <a:ext uri="{FF2B5EF4-FFF2-40B4-BE49-F238E27FC236}">
                  <a16:creationId xmlns:a16="http://schemas.microsoft.com/office/drawing/2014/main" id="{3BDF10F2-18A2-4311-B1AD-70988E67AD54}"/>
                </a:ext>
              </a:extLst>
            </p:cNvPr>
            <p:cNvSpPr/>
            <p:nvPr/>
          </p:nvSpPr>
          <p:spPr>
            <a:xfrm>
              <a:off x="2171700" y="6515100"/>
              <a:ext cx="1877704" cy="342900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7" name="矩形 7">
              <a:extLst>
                <a:ext uri="{FF2B5EF4-FFF2-40B4-BE49-F238E27FC236}">
                  <a16:creationId xmlns:a16="http://schemas.microsoft.com/office/drawing/2014/main" id="{752BEE44-3A5B-419A-B437-A01EF3B8FE97}"/>
                </a:ext>
              </a:extLst>
            </p:cNvPr>
            <p:cNvSpPr/>
            <p:nvPr/>
          </p:nvSpPr>
          <p:spPr>
            <a:xfrm>
              <a:off x="3733800" y="6515100"/>
              <a:ext cx="1877704" cy="342900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8" name="矩形 8">
              <a:extLst>
                <a:ext uri="{FF2B5EF4-FFF2-40B4-BE49-F238E27FC236}">
                  <a16:creationId xmlns:a16="http://schemas.microsoft.com/office/drawing/2014/main" id="{44394127-B10F-48B9-ACF5-23AEC91F7849}"/>
                </a:ext>
              </a:extLst>
            </p:cNvPr>
            <p:cNvSpPr/>
            <p:nvPr/>
          </p:nvSpPr>
          <p:spPr>
            <a:xfrm>
              <a:off x="5295900" y="6515100"/>
              <a:ext cx="1877704" cy="342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9" name="矩形 9">
              <a:extLst>
                <a:ext uri="{FF2B5EF4-FFF2-40B4-BE49-F238E27FC236}">
                  <a16:creationId xmlns:a16="http://schemas.microsoft.com/office/drawing/2014/main" id="{A9EAB513-FC43-4179-8C9B-D791174CFD46}"/>
                </a:ext>
              </a:extLst>
            </p:cNvPr>
            <p:cNvSpPr/>
            <p:nvPr/>
          </p:nvSpPr>
          <p:spPr>
            <a:xfrm>
              <a:off x="6858000" y="6515100"/>
              <a:ext cx="1877704" cy="342900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40" name="矩形 10">
              <a:extLst>
                <a:ext uri="{FF2B5EF4-FFF2-40B4-BE49-F238E27FC236}">
                  <a16:creationId xmlns:a16="http://schemas.microsoft.com/office/drawing/2014/main" id="{64BB76A2-14D3-42D6-9684-8017FF8EF183}"/>
                </a:ext>
              </a:extLst>
            </p:cNvPr>
            <p:cNvSpPr/>
            <p:nvPr/>
          </p:nvSpPr>
          <p:spPr>
            <a:xfrm>
              <a:off x="8420100" y="6515100"/>
              <a:ext cx="1877704" cy="342900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41" name="矩形 11">
              <a:extLst>
                <a:ext uri="{FF2B5EF4-FFF2-40B4-BE49-F238E27FC236}">
                  <a16:creationId xmlns:a16="http://schemas.microsoft.com/office/drawing/2014/main" id="{E0CA34A0-69DE-4980-8DF7-1ED3E973807D}"/>
                </a:ext>
              </a:extLst>
            </p:cNvPr>
            <p:cNvSpPr/>
            <p:nvPr/>
          </p:nvSpPr>
          <p:spPr>
            <a:xfrm>
              <a:off x="9982200" y="6515100"/>
              <a:ext cx="1877704" cy="342900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607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9">
            <a:extLst>
              <a:ext uri="{FF2B5EF4-FFF2-40B4-BE49-F238E27FC236}">
                <a16:creationId xmlns:a16="http://schemas.microsoft.com/office/drawing/2014/main" id="{66474613-3D74-4015-8FA8-86BB7CE049DC}"/>
              </a:ext>
            </a:extLst>
          </p:cNvPr>
          <p:cNvGrpSpPr/>
          <p:nvPr/>
        </p:nvGrpSpPr>
        <p:grpSpPr>
          <a:xfrm>
            <a:off x="1385257" y="2472783"/>
            <a:ext cx="9281832" cy="2399155"/>
            <a:chOff x="1260022" y="2163164"/>
            <a:chExt cx="6960165" cy="1748634"/>
          </a:xfrm>
          <a:noFill/>
          <a:effectLst>
            <a:outerShdw blurRad="76200" dist="38100" dir="5400000" algn="t" rotWithShape="0">
              <a:prstClr val="black">
                <a:alpha val="28000"/>
              </a:prstClr>
            </a:outerShdw>
          </a:effectLst>
        </p:grpSpPr>
        <p:sp>
          <p:nvSpPr>
            <p:cNvPr id="3" name="Arc 54">
              <a:extLst>
                <a:ext uri="{FF2B5EF4-FFF2-40B4-BE49-F238E27FC236}">
                  <a16:creationId xmlns:a16="http://schemas.microsoft.com/office/drawing/2014/main" id="{AC3D1BA1-0121-49EC-AD70-E0286BBD3289}"/>
                </a:ext>
              </a:extLst>
            </p:cNvPr>
            <p:cNvSpPr/>
            <p:nvPr/>
          </p:nvSpPr>
          <p:spPr bwMode="auto">
            <a:xfrm>
              <a:off x="4740104" y="2171757"/>
              <a:ext cx="1740042" cy="1740041"/>
            </a:xfrm>
            <a:prstGeom prst="arc">
              <a:avLst>
                <a:gd name="adj1" fmla="val 21449734"/>
                <a:gd name="adj2" fmla="val 10900343"/>
              </a:avLst>
            </a:prstGeom>
            <a:grpFill/>
            <a:ln w="127000" cap="rnd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121917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kern="0">
                <a:solidFill>
                  <a:srgbClr val="00B485"/>
                </a:solidFill>
                <a:latin typeface="Century Gothic" panose="020B0502020202020204" pitchFamily="34" charset="0"/>
                <a:ea typeface="Roboto" pitchFamily="2" charset="0"/>
              </a:endParaRPr>
            </a:p>
          </p:txBody>
        </p:sp>
        <p:sp>
          <p:nvSpPr>
            <p:cNvPr id="4" name="Arc 42">
              <a:extLst>
                <a:ext uri="{FF2B5EF4-FFF2-40B4-BE49-F238E27FC236}">
                  <a16:creationId xmlns:a16="http://schemas.microsoft.com/office/drawing/2014/main" id="{72A3D056-BCEE-40A7-A866-49FA571FCCEC}"/>
                </a:ext>
              </a:extLst>
            </p:cNvPr>
            <p:cNvSpPr/>
            <p:nvPr/>
          </p:nvSpPr>
          <p:spPr bwMode="auto">
            <a:xfrm>
              <a:off x="1260022" y="2171757"/>
              <a:ext cx="1740042" cy="1740041"/>
            </a:xfrm>
            <a:prstGeom prst="arc">
              <a:avLst>
                <a:gd name="adj1" fmla="val 21449734"/>
                <a:gd name="adj2" fmla="val 10900343"/>
              </a:avLst>
            </a:prstGeom>
            <a:grpFill/>
            <a:ln w="127000" cap="rnd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121917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kern="0">
                <a:solidFill>
                  <a:srgbClr val="00B485"/>
                </a:solidFill>
                <a:latin typeface="Century Gothic" panose="020B0502020202020204" pitchFamily="34" charset="0"/>
                <a:ea typeface="Roboto" pitchFamily="2" charset="0"/>
              </a:endParaRPr>
            </a:p>
          </p:txBody>
        </p:sp>
        <p:sp>
          <p:nvSpPr>
            <p:cNvPr id="5" name="Arc 40">
              <a:extLst>
                <a:ext uri="{FF2B5EF4-FFF2-40B4-BE49-F238E27FC236}">
                  <a16:creationId xmlns:a16="http://schemas.microsoft.com/office/drawing/2014/main" id="{C355EB4D-BF6B-4D1C-AF8F-9E2BE2B7F818}"/>
                </a:ext>
              </a:extLst>
            </p:cNvPr>
            <p:cNvSpPr/>
            <p:nvPr/>
          </p:nvSpPr>
          <p:spPr bwMode="auto">
            <a:xfrm rot="10800000">
              <a:off x="3000064" y="2163164"/>
              <a:ext cx="1740041" cy="1740041"/>
            </a:xfrm>
            <a:prstGeom prst="arc">
              <a:avLst>
                <a:gd name="adj1" fmla="val 21449734"/>
                <a:gd name="adj2" fmla="val 10900343"/>
              </a:avLst>
            </a:prstGeom>
            <a:grpFill/>
            <a:ln w="127000" cap="rnd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121917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kern="0">
                <a:solidFill>
                  <a:srgbClr val="00B485"/>
                </a:solidFill>
                <a:latin typeface="Century Gothic" panose="020B0502020202020204" pitchFamily="34" charset="0"/>
                <a:ea typeface="Roboto" pitchFamily="2" charset="0"/>
              </a:endParaRPr>
            </a:p>
          </p:txBody>
        </p:sp>
        <p:sp>
          <p:nvSpPr>
            <p:cNvPr id="6" name="Arc 52">
              <a:extLst>
                <a:ext uri="{FF2B5EF4-FFF2-40B4-BE49-F238E27FC236}">
                  <a16:creationId xmlns:a16="http://schemas.microsoft.com/office/drawing/2014/main" id="{C352B2D1-717F-46C8-A813-300116E51B12}"/>
                </a:ext>
              </a:extLst>
            </p:cNvPr>
            <p:cNvSpPr/>
            <p:nvPr/>
          </p:nvSpPr>
          <p:spPr bwMode="auto">
            <a:xfrm rot="10800000">
              <a:off x="6480146" y="2163164"/>
              <a:ext cx="1740041" cy="1740041"/>
            </a:xfrm>
            <a:prstGeom prst="arc">
              <a:avLst>
                <a:gd name="adj1" fmla="val 21449734"/>
                <a:gd name="adj2" fmla="val 10900343"/>
              </a:avLst>
            </a:prstGeom>
            <a:grpFill/>
            <a:ln w="127000" cap="rnd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121917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kern="0">
                <a:solidFill>
                  <a:srgbClr val="00B485"/>
                </a:solidFill>
                <a:latin typeface="Century Gothic" panose="020B0502020202020204" pitchFamily="34" charset="0"/>
                <a:ea typeface="Roboto" pitchFamily="2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FBBE47D-C609-4399-B647-460F65A6DA30}"/>
              </a:ext>
            </a:extLst>
          </p:cNvPr>
          <p:cNvSpPr txBox="1"/>
          <p:nvPr/>
        </p:nvSpPr>
        <p:spPr>
          <a:xfrm>
            <a:off x="1470610" y="1150041"/>
            <a:ext cx="2149751" cy="1107981"/>
          </a:xfrm>
          <a:prstGeom prst="rect">
            <a:avLst/>
          </a:prstGeom>
          <a:noFill/>
        </p:spPr>
        <p:txBody>
          <a:bodyPr wrap="square" lIns="121908" tIns="60953" rIns="121908" bIns="60953" rtlCol="0">
            <a:spAutoFit/>
          </a:bodyPr>
          <a:lstStyle/>
          <a:p>
            <a:pPr algn="ctr"/>
            <a:r>
              <a:rPr lang="ru-RU" sz="1600" b="1" u="sng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МИССИЯ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экономическое сотрудничество между Кыргызской Республикой и Венгрией</a:t>
            </a:r>
            <a:endParaRPr lang="ru-RU" sz="2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496265-B01A-4E41-8B16-AFCBC000DD94}"/>
              </a:ext>
            </a:extLst>
          </p:cNvPr>
          <p:cNvSpPr txBox="1"/>
          <p:nvPr/>
        </p:nvSpPr>
        <p:spPr>
          <a:xfrm>
            <a:off x="3468752" y="4691048"/>
            <a:ext cx="2888418" cy="1538869"/>
          </a:xfrm>
          <a:prstGeom prst="rect">
            <a:avLst/>
          </a:prstGeom>
          <a:noFill/>
        </p:spPr>
        <p:txBody>
          <a:bodyPr wrap="square" lIns="121908" tIns="60953" rIns="121908" bIns="60953" rtlCol="0"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微软雅黑" panose="020B0503020204020204" charset="-122"/>
              </a:rPr>
              <a:t>модернизация и развитие экономики Кыргызской Республики,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微软雅黑" panose="020B0503020204020204" charset="-122"/>
              </a:rPr>
              <a:t>эффективное использование двусторонних возможностей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zh-CN" altLang="en-US" sz="1600" b="1" dirty="0">
              <a:solidFill>
                <a:srgbClr val="4789C4"/>
              </a:solidFill>
              <a:latin typeface="Century Gothic" panose="020B0502020202020204" pitchFamily="34" charset="0"/>
              <a:ea typeface="微软雅黑" panose="020B0503020204020204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7BB4D4-CD96-4C33-B22F-8A5DC7808CC5}"/>
              </a:ext>
            </a:extLst>
          </p:cNvPr>
          <p:cNvSpPr txBox="1"/>
          <p:nvPr/>
        </p:nvSpPr>
        <p:spPr>
          <a:xfrm>
            <a:off x="5100304" y="1074362"/>
            <a:ext cx="4262498" cy="1661979"/>
          </a:xfrm>
          <a:prstGeom prst="rect">
            <a:avLst/>
          </a:prstGeom>
          <a:noFill/>
        </p:spPr>
        <p:txBody>
          <a:bodyPr wrap="square" lIns="121908" tIns="60953" rIns="121908" bIns="60953" rtlCol="0">
            <a:spAutoFit/>
          </a:bodyPr>
          <a:lstStyle/>
          <a:p>
            <a:pPr algn="ctr"/>
            <a:r>
              <a:rPr lang="ru-RU" sz="1600" b="1" u="sng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Финансирование самоокупаемых проектов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Участие в капитале хозяйствующих субъектов,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ведущих деятельность на территории КР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Участие в развитии финансового сектора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экономики КР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Содействие во внедрении новых финансовых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 и продуктов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C3CB60-2E23-40A5-8FEB-07AE8964B6D7}"/>
              </a:ext>
            </a:extLst>
          </p:cNvPr>
          <p:cNvSpPr txBox="1"/>
          <p:nvPr/>
        </p:nvSpPr>
        <p:spPr>
          <a:xfrm>
            <a:off x="7306045" y="4634782"/>
            <a:ext cx="4398253" cy="1661979"/>
          </a:xfrm>
          <a:prstGeom prst="rect">
            <a:avLst/>
          </a:prstGeom>
          <a:noFill/>
        </p:spPr>
        <p:txBody>
          <a:bodyPr wrap="square" lIns="121908" tIns="60953" rIns="121908" bIns="60953" rtlCol="0">
            <a:spAutoFit/>
          </a:bodyPr>
          <a:lstStyle/>
          <a:p>
            <a:pPr algn="ctr"/>
            <a:r>
              <a:rPr lang="ru-RU" sz="1600" b="1" u="sng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Увеличение товарооборота между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странами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Укрепление деловых связей между субъектами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предпринимательства 2 стран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Увеличение трудовых мест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Увеличение уровня проникновения</a:t>
            </a:r>
          </a:p>
          <a:p>
            <a:pPr algn="ctr"/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финансовых вложений в сектор бизнеса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AD2C7428-1917-4EF5-BDEF-DA581AA117C6}"/>
              </a:ext>
            </a:extLst>
          </p:cNvPr>
          <p:cNvGrpSpPr/>
          <p:nvPr/>
        </p:nvGrpSpPr>
        <p:grpSpPr>
          <a:xfrm>
            <a:off x="8702322" y="2873848"/>
            <a:ext cx="1609075" cy="1608818"/>
            <a:chOff x="8942120" y="2997586"/>
            <a:chExt cx="1609075" cy="160881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4B8E5050-B2EA-41A8-9B56-47C9C75316F2}"/>
                </a:ext>
              </a:extLst>
            </p:cNvPr>
            <p:cNvGrpSpPr/>
            <p:nvPr/>
          </p:nvGrpSpPr>
          <p:grpSpPr>
            <a:xfrm>
              <a:off x="8942120" y="2997586"/>
              <a:ext cx="1609075" cy="1608818"/>
              <a:chOff x="8942120" y="2997586"/>
              <a:chExt cx="1609075" cy="1608818"/>
            </a:xfrm>
          </p:grpSpPr>
          <p:grpSp>
            <p:nvGrpSpPr>
              <p:cNvPr id="25" name="组合 88">
                <a:extLst>
                  <a:ext uri="{FF2B5EF4-FFF2-40B4-BE49-F238E27FC236}">
                    <a16:creationId xmlns:a16="http://schemas.microsoft.com/office/drawing/2014/main" id="{600463DF-A437-4CD3-B36A-23629C01DD35}"/>
                  </a:ext>
                </a:extLst>
              </p:cNvPr>
              <p:cNvGrpSpPr/>
              <p:nvPr/>
            </p:nvGrpSpPr>
            <p:grpSpPr>
              <a:xfrm>
                <a:off x="8942120" y="2997586"/>
                <a:ext cx="1609075" cy="1608818"/>
                <a:chOff x="4345444" y="2542859"/>
                <a:chExt cx="1810550" cy="1811205"/>
              </a:xfrm>
            </p:grpSpPr>
            <p:grpSp>
              <p:nvGrpSpPr>
                <p:cNvPr id="27" name="组合 90">
                  <a:extLst>
                    <a:ext uri="{FF2B5EF4-FFF2-40B4-BE49-F238E27FC236}">
                      <a16:creationId xmlns:a16="http://schemas.microsoft.com/office/drawing/2014/main" id="{C4916492-A82C-476C-86E5-36CC329C51A7}"/>
                    </a:ext>
                  </a:extLst>
                </p:cNvPr>
                <p:cNvGrpSpPr/>
                <p:nvPr/>
              </p:nvGrpSpPr>
              <p:grpSpPr>
                <a:xfrm>
                  <a:off x="4345444" y="2542859"/>
                  <a:ext cx="1810550" cy="1811205"/>
                  <a:chOff x="1463339" y="1072758"/>
                  <a:chExt cx="1546058" cy="1546058"/>
                </a:xfrm>
                <a:effectLst>
                  <a:outerShdw blurRad="330200" dist="215900" dir="6900000" sx="91000" sy="91000" algn="t" rotWithShape="0">
                    <a:prstClr val="black">
                      <a:alpha val="49000"/>
                    </a:prstClr>
                  </a:outerShdw>
                </a:effectLst>
              </p:grpSpPr>
              <p:sp>
                <p:nvSpPr>
                  <p:cNvPr id="29" name="同心圆 92">
                    <a:extLst>
                      <a:ext uri="{FF2B5EF4-FFF2-40B4-BE49-F238E27FC236}">
                        <a16:creationId xmlns:a16="http://schemas.microsoft.com/office/drawing/2014/main" id="{163B63B0-6C9E-42A9-ACF9-E44349462111}"/>
                      </a:ext>
                    </a:extLst>
                  </p:cNvPr>
                  <p:cNvSpPr/>
                  <p:nvPr/>
                </p:nvSpPr>
                <p:spPr>
                  <a:xfrm>
                    <a:off x="1463339" y="1072758"/>
                    <a:ext cx="1546058" cy="1546058"/>
                  </a:xfrm>
                  <a:prstGeom prst="donut">
                    <a:avLst>
                      <a:gd name="adj" fmla="val 4879"/>
                    </a:avLst>
                  </a:prstGeom>
                  <a:gradFill>
                    <a:gsLst>
                      <a:gs pos="0">
                        <a:sysClr val="window" lastClr="FFFFFF">
                          <a:lumMod val="95000"/>
                        </a:sysClr>
                      </a:gs>
                      <a:gs pos="55000">
                        <a:sysClr val="window" lastClr="FFFFFF">
                          <a:lumMod val="9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8100000" scaled="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17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400" kern="0">
                      <a:solidFill>
                        <a:prstClr val="black"/>
                      </a:solidFill>
                      <a:latin typeface="Century Gothic" panose="020B0502020202020204" pitchFamily="34" charset="0"/>
                      <a:ea typeface="微软雅黑" panose="020B0503020204020204" charset="-122"/>
                    </a:endParaRPr>
                  </a:p>
                </p:txBody>
              </p:sp>
              <p:sp>
                <p:nvSpPr>
                  <p:cNvPr id="30" name="椭圆 93">
                    <a:extLst>
                      <a:ext uri="{FF2B5EF4-FFF2-40B4-BE49-F238E27FC236}">
                        <a16:creationId xmlns:a16="http://schemas.microsoft.com/office/drawing/2014/main" id="{BCD654E0-FF34-4920-91E9-A2A508570A70}"/>
                      </a:ext>
                    </a:extLst>
                  </p:cNvPr>
                  <p:cNvSpPr/>
                  <p:nvPr/>
                </p:nvSpPr>
                <p:spPr>
                  <a:xfrm>
                    <a:off x="1484232" y="1093651"/>
                    <a:ext cx="1504274" cy="1504273"/>
                  </a:xfrm>
                  <a:prstGeom prst="ellipse">
                    <a:avLst/>
                  </a:prstGeom>
                  <a:gradFill>
                    <a:gsLst>
                      <a:gs pos="0">
                        <a:sysClr val="window" lastClr="FFFFFF"/>
                      </a:gs>
                      <a:gs pos="51000">
                        <a:sysClr val="window" lastClr="FFFFFF">
                          <a:lumMod val="9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18900000" scaled="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17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400" kern="0">
                      <a:solidFill>
                        <a:prstClr val="white"/>
                      </a:solidFill>
                      <a:latin typeface="Century Gothic" panose="020B0502020202020204" pitchFamily="34" charset="0"/>
                      <a:ea typeface="微软雅黑" panose="020B0503020204020204" charset="-122"/>
                    </a:endParaRPr>
                  </a:p>
                </p:txBody>
              </p:sp>
            </p:grpSp>
            <p:sp>
              <p:nvSpPr>
                <p:cNvPr id="28" name="椭圆 91">
                  <a:extLst>
                    <a:ext uri="{FF2B5EF4-FFF2-40B4-BE49-F238E27FC236}">
                      <a16:creationId xmlns:a16="http://schemas.microsoft.com/office/drawing/2014/main" id="{35941510-295B-4D7B-9E29-AFA24B9F0B72}"/>
                    </a:ext>
                  </a:extLst>
                </p:cNvPr>
                <p:cNvSpPr/>
                <p:nvPr/>
              </p:nvSpPr>
              <p:spPr>
                <a:xfrm>
                  <a:off x="4565570" y="2763062"/>
                  <a:ext cx="1370298" cy="1370793"/>
                </a:xfrm>
                <a:prstGeom prst="ellipse">
                  <a:avLst/>
                </a:prstGeom>
                <a:solidFill>
                  <a:srgbClr val="00BED1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400" kern="0">
                    <a:solidFill>
                      <a:prstClr val="white"/>
                    </a:solidFill>
                    <a:latin typeface="Century Gothic" panose="020B0502020202020204" pitchFamily="34" charset="0"/>
                    <a:ea typeface="微软雅黑" panose="020B0503020204020204" charset="-122"/>
                  </a:endParaRPr>
                </a:p>
              </p:txBody>
            </p:sp>
          </p:grpSp>
          <p:sp>
            <p:nvSpPr>
              <p:cNvPr id="26" name="椭圆 70">
                <a:extLst>
                  <a:ext uri="{FF2B5EF4-FFF2-40B4-BE49-F238E27FC236}">
                    <a16:creationId xmlns:a16="http://schemas.microsoft.com/office/drawing/2014/main" id="{E57ED01B-D85A-4BD2-95F6-045F1A46E5F2}"/>
                  </a:ext>
                </a:extLst>
              </p:cNvPr>
              <p:cNvSpPr/>
              <p:nvPr/>
            </p:nvSpPr>
            <p:spPr>
              <a:xfrm>
                <a:off x="9283850" y="3327071"/>
                <a:ext cx="925613" cy="94036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400" kern="0">
                  <a:solidFill>
                    <a:prstClr val="white"/>
                  </a:solidFill>
                  <a:latin typeface="Century Gothic" panose="020B0502020202020204" pitchFamily="34" charset="0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7" name="组合 20">
              <a:extLst>
                <a:ext uri="{FF2B5EF4-FFF2-40B4-BE49-F238E27FC236}">
                  <a16:creationId xmlns:a16="http://schemas.microsoft.com/office/drawing/2014/main" id="{C8EB4BAD-F1CD-4F32-86D1-0BC004AE918D}"/>
                </a:ext>
              </a:extLst>
            </p:cNvPr>
            <p:cNvGrpSpPr/>
            <p:nvPr/>
          </p:nvGrpSpPr>
          <p:grpSpPr>
            <a:xfrm>
              <a:off x="9483549" y="3645567"/>
              <a:ext cx="549840" cy="360859"/>
              <a:chOff x="5738812" y="3144836"/>
              <a:chExt cx="711200" cy="568325"/>
            </a:xfrm>
            <a:solidFill>
              <a:srgbClr val="912B7B"/>
            </a:solidFill>
          </p:grpSpPr>
          <p:sp>
            <p:nvSpPr>
              <p:cNvPr id="18" name="Freeform 103">
                <a:extLst>
                  <a:ext uri="{FF2B5EF4-FFF2-40B4-BE49-F238E27FC236}">
                    <a16:creationId xmlns:a16="http://schemas.microsoft.com/office/drawing/2014/main" id="{8E503CB8-C714-4683-82CE-DD4DE2152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1361" y="3159124"/>
                <a:ext cx="533400" cy="371475"/>
              </a:xfrm>
              <a:custGeom>
                <a:avLst/>
                <a:gdLst>
                  <a:gd name="T0" fmla="*/ 22 w 336"/>
                  <a:gd name="T1" fmla="*/ 234 h 234"/>
                  <a:gd name="T2" fmla="*/ 0 w 336"/>
                  <a:gd name="T3" fmla="*/ 215 h 234"/>
                  <a:gd name="T4" fmla="*/ 135 w 336"/>
                  <a:gd name="T5" fmla="*/ 56 h 234"/>
                  <a:gd name="T6" fmla="*/ 216 w 336"/>
                  <a:gd name="T7" fmla="*/ 126 h 234"/>
                  <a:gd name="T8" fmla="*/ 312 w 336"/>
                  <a:gd name="T9" fmla="*/ 0 h 234"/>
                  <a:gd name="T10" fmla="*/ 336 w 336"/>
                  <a:gd name="T11" fmla="*/ 17 h 234"/>
                  <a:gd name="T12" fmla="*/ 219 w 336"/>
                  <a:gd name="T13" fmla="*/ 171 h 234"/>
                  <a:gd name="T14" fmla="*/ 137 w 336"/>
                  <a:gd name="T15" fmla="*/ 99 h 234"/>
                  <a:gd name="T16" fmla="*/ 22 w 336"/>
                  <a:gd name="T17" fmla="*/ 234 h 234"/>
                  <a:gd name="T18" fmla="*/ 22 w 336"/>
                  <a:gd name="T1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6" h="234">
                    <a:moveTo>
                      <a:pt x="22" y="234"/>
                    </a:moveTo>
                    <a:lnTo>
                      <a:pt x="0" y="215"/>
                    </a:lnTo>
                    <a:lnTo>
                      <a:pt x="135" y="56"/>
                    </a:lnTo>
                    <a:lnTo>
                      <a:pt x="216" y="126"/>
                    </a:lnTo>
                    <a:lnTo>
                      <a:pt x="312" y="0"/>
                    </a:lnTo>
                    <a:lnTo>
                      <a:pt x="336" y="17"/>
                    </a:lnTo>
                    <a:lnTo>
                      <a:pt x="219" y="171"/>
                    </a:lnTo>
                    <a:lnTo>
                      <a:pt x="137" y="99"/>
                    </a:lnTo>
                    <a:lnTo>
                      <a:pt x="22" y="234"/>
                    </a:lnTo>
                    <a:lnTo>
                      <a:pt x="22" y="234"/>
                    </a:lnTo>
                    <a:close/>
                  </a:path>
                </a:pathLst>
              </a:custGeom>
              <a:solidFill>
                <a:srgbClr val="00B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zh-CN" altLang="en-US" sz="1799">
                  <a:solidFill>
                    <a:srgbClr val="1B4367"/>
                  </a:solidFill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" name="Freeform 104">
                <a:extLst>
                  <a:ext uri="{FF2B5EF4-FFF2-40B4-BE49-F238E27FC236}">
                    <a16:creationId xmlns:a16="http://schemas.microsoft.com/office/drawing/2014/main" id="{8F5902D5-E3B0-4534-81A9-E49100D56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8401" y="3148013"/>
                <a:ext cx="117475" cy="119063"/>
              </a:xfrm>
              <a:custGeom>
                <a:avLst/>
                <a:gdLst>
                  <a:gd name="T0" fmla="*/ 0 w 74"/>
                  <a:gd name="T1" fmla="*/ 0 h 75"/>
                  <a:gd name="T2" fmla="*/ 74 w 74"/>
                  <a:gd name="T3" fmla="*/ 0 h 75"/>
                  <a:gd name="T4" fmla="*/ 74 w 74"/>
                  <a:gd name="T5" fmla="*/ 75 h 75"/>
                  <a:gd name="T6" fmla="*/ 0 w 74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75">
                    <a:moveTo>
                      <a:pt x="0" y="0"/>
                    </a:moveTo>
                    <a:lnTo>
                      <a:pt x="74" y="0"/>
                    </a:lnTo>
                    <a:lnTo>
                      <a:pt x="74" y="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zh-CN" altLang="en-US" sz="1799">
                  <a:solidFill>
                    <a:srgbClr val="1B4367"/>
                  </a:solidFill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" name="Freeform 105">
                <a:extLst>
                  <a:ext uri="{FF2B5EF4-FFF2-40B4-BE49-F238E27FC236}">
                    <a16:creationId xmlns:a16="http://schemas.microsoft.com/office/drawing/2014/main" id="{63F34B28-4FE3-462F-BA29-E4E3F27FB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8812" y="3144836"/>
                <a:ext cx="711200" cy="568325"/>
              </a:xfrm>
              <a:custGeom>
                <a:avLst/>
                <a:gdLst>
                  <a:gd name="T0" fmla="*/ 448 w 448"/>
                  <a:gd name="T1" fmla="*/ 358 h 358"/>
                  <a:gd name="T2" fmla="*/ 0 w 448"/>
                  <a:gd name="T3" fmla="*/ 358 h 358"/>
                  <a:gd name="T4" fmla="*/ 0 w 448"/>
                  <a:gd name="T5" fmla="*/ 0 h 358"/>
                  <a:gd name="T6" fmla="*/ 26 w 448"/>
                  <a:gd name="T7" fmla="*/ 0 h 358"/>
                  <a:gd name="T8" fmla="*/ 26 w 448"/>
                  <a:gd name="T9" fmla="*/ 334 h 358"/>
                  <a:gd name="T10" fmla="*/ 448 w 448"/>
                  <a:gd name="T11" fmla="*/ 334 h 358"/>
                  <a:gd name="T12" fmla="*/ 448 w 448"/>
                  <a:gd name="T13" fmla="*/ 358 h 358"/>
                  <a:gd name="T14" fmla="*/ 448 w 448"/>
                  <a:gd name="T15" fmla="*/ 358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8" h="358">
                    <a:moveTo>
                      <a:pt x="448" y="358"/>
                    </a:moveTo>
                    <a:lnTo>
                      <a:pt x="0" y="358"/>
                    </a:lnTo>
                    <a:lnTo>
                      <a:pt x="0" y="0"/>
                    </a:lnTo>
                    <a:lnTo>
                      <a:pt x="26" y="0"/>
                    </a:lnTo>
                    <a:lnTo>
                      <a:pt x="26" y="334"/>
                    </a:lnTo>
                    <a:lnTo>
                      <a:pt x="448" y="334"/>
                    </a:lnTo>
                    <a:lnTo>
                      <a:pt x="448" y="358"/>
                    </a:lnTo>
                    <a:lnTo>
                      <a:pt x="448" y="358"/>
                    </a:lnTo>
                    <a:close/>
                  </a:path>
                </a:pathLst>
              </a:custGeom>
              <a:solidFill>
                <a:srgbClr val="00B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zh-CN" altLang="en-US" sz="1799">
                  <a:solidFill>
                    <a:srgbClr val="1B4367"/>
                  </a:solidFill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1" name="Rectangle 106">
                <a:extLst>
                  <a:ext uri="{FF2B5EF4-FFF2-40B4-BE49-F238E27FC236}">
                    <a16:creationId xmlns:a16="http://schemas.microsoft.com/office/drawing/2014/main" id="{30DACCC3-1243-4315-8151-D44977D1A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3113" y="3560763"/>
                <a:ext cx="79375" cy="122238"/>
              </a:xfrm>
              <a:prstGeom prst="rect">
                <a:avLst/>
              </a:prstGeom>
              <a:solidFill>
                <a:srgbClr val="00B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zh-CN" altLang="en-US" sz="1799">
                  <a:solidFill>
                    <a:srgbClr val="1B4367"/>
                  </a:solidFill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" name="Rectangle 107">
                <a:extLst>
                  <a:ext uri="{FF2B5EF4-FFF2-40B4-BE49-F238E27FC236}">
                    <a16:creationId xmlns:a16="http://schemas.microsoft.com/office/drawing/2014/main" id="{9FFE1C17-4F2B-465E-94C9-94AD843E72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97576" y="3408363"/>
                <a:ext cx="79375" cy="274638"/>
              </a:xfrm>
              <a:prstGeom prst="rect">
                <a:avLst/>
              </a:prstGeom>
              <a:solidFill>
                <a:srgbClr val="00B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zh-CN" altLang="en-US" sz="1799">
                  <a:solidFill>
                    <a:srgbClr val="1B4367"/>
                  </a:solidFill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" name="Rectangle 108">
                <a:extLst>
                  <a:ext uri="{FF2B5EF4-FFF2-40B4-BE49-F238E27FC236}">
                    <a16:creationId xmlns:a16="http://schemas.microsoft.com/office/drawing/2014/main" id="{892E25F9-1263-4E01-AD1A-E75DD6CED3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2038" y="3487738"/>
                <a:ext cx="79375" cy="195263"/>
              </a:xfrm>
              <a:prstGeom prst="rect">
                <a:avLst/>
              </a:prstGeom>
              <a:solidFill>
                <a:srgbClr val="00B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zh-CN" altLang="en-US" sz="1799">
                  <a:solidFill>
                    <a:srgbClr val="1B4367"/>
                  </a:solidFill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4" name="Rectangle 109">
                <a:extLst>
                  <a:ext uri="{FF2B5EF4-FFF2-40B4-BE49-F238E27FC236}">
                    <a16:creationId xmlns:a16="http://schemas.microsoft.com/office/drawing/2014/main" id="{FF4041DE-23B3-488C-8E1F-40B4CD4E4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6501" y="3305176"/>
                <a:ext cx="79375" cy="377825"/>
              </a:xfrm>
              <a:prstGeom prst="rect">
                <a:avLst/>
              </a:prstGeom>
              <a:solidFill>
                <a:srgbClr val="00B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zh-CN" altLang="en-US" sz="1799">
                  <a:solidFill>
                    <a:srgbClr val="1B4367"/>
                  </a:solidFill>
                  <a:latin typeface="Century Gothic" panose="020B0502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0EBF7311-5022-49E1-8972-C8B47F48269C}"/>
              </a:ext>
            </a:extLst>
          </p:cNvPr>
          <p:cNvGrpSpPr/>
          <p:nvPr/>
        </p:nvGrpSpPr>
        <p:grpSpPr>
          <a:xfrm>
            <a:off x="6400491" y="2873848"/>
            <a:ext cx="4896281" cy="3186770"/>
            <a:chOff x="6640289" y="2997586"/>
            <a:chExt cx="4896281" cy="3186770"/>
          </a:xfrm>
        </p:grpSpPr>
        <p:grpSp>
          <p:nvGrpSpPr>
            <p:cNvPr id="32" name="组合 74">
              <a:extLst>
                <a:ext uri="{FF2B5EF4-FFF2-40B4-BE49-F238E27FC236}">
                  <a16:creationId xmlns:a16="http://schemas.microsoft.com/office/drawing/2014/main" id="{362F3786-E4AF-4A3A-92A2-1802D66B2921}"/>
                </a:ext>
              </a:extLst>
            </p:cNvPr>
            <p:cNvGrpSpPr/>
            <p:nvPr/>
          </p:nvGrpSpPr>
          <p:grpSpPr>
            <a:xfrm>
              <a:off x="6640289" y="2997586"/>
              <a:ext cx="1609075" cy="1608818"/>
              <a:chOff x="4345444" y="2542859"/>
              <a:chExt cx="1810550" cy="1811205"/>
            </a:xfrm>
          </p:grpSpPr>
          <p:grpSp>
            <p:nvGrpSpPr>
              <p:cNvPr id="40" name="组合 76">
                <a:extLst>
                  <a:ext uri="{FF2B5EF4-FFF2-40B4-BE49-F238E27FC236}">
                    <a16:creationId xmlns:a16="http://schemas.microsoft.com/office/drawing/2014/main" id="{9EBD1028-9232-44C3-A27B-EA75AFB3685D}"/>
                  </a:ext>
                </a:extLst>
              </p:cNvPr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2" name="同心圆 78">
                  <a:extLst>
                    <a:ext uri="{FF2B5EF4-FFF2-40B4-BE49-F238E27FC236}">
                      <a16:creationId xmlns:a16="http://schemas.microsoft.com/office/drawing/2014/main" id="{EB5DF7F1-A718-4D68-9A84-5DB440B084A3}"/>
                    </a:ext>
                  </a:extLst>
                </p:cNvPr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ysClr val="window" lastClr="FFFFFF">
                        <a:lumMod val="95000"/>
                      </a:sysClr>
                    </a:gs>
                    <a:gs pos="55000">
                      <a:sysClr val="window" lastClr="FFFFFF">
                        <a:lumMod val="95000"/>
                      </a:sys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81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400" kern="0">
                    <a:solidFill>
                      <a:prstClr val="black"/>
                    </a:solidFill>
                    <a:latin typeface="Century Gothic" panose="020B0502020202020204" pitchFamily="34" charset="0"/>
                    <a:ea typeface="微软雅黑" panose="020B0503020204020204" charset="-122"/>
                  </a:endParaRPr>
                </a:p>
              </p:txBody>
            </p:sp>
            <p:sp>
              <p:nvSpPr>
                <p:cNvPr id="43" name="椭圆 79">
                  <a:extLst>
                    <a:ext uri="{FF2B5EF4-FFF2-40B4-BE49-F238E27FC236}">
                      <a16:creationId xmlns:a16="http://schemas.microsoft.com/office/drawing/2014/main" id="{1B17AAF3-A8A2-404A-BD78-DCF8DD5F274A}"/>
                    </a:ext>
                  </a:extLst>
                </p:cNvPr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/>
                    </a:gs>
                    <a:gs pos="51000">
                      <a:sysClr val="window" lastClr="FFFFFF">
                        <a:lumMod val="95000"/>
                      </a:sys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89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400" kern="0">
                    <a:solidFill>
                      <a:prstClr val="white"/>
                    </a:solidFill>
                    <a:latin typeface="Century Gothic" panose="020B0502020202020204" pitchFamily="34" charset="0"/>
                    <a:ea typeface="微软雅黑" panose="020B0503020204020204" charset="-122"/>
                  </a:endParaRPr>
                </a:p>
              </p:txBody>
            </p:sp>
          </p:grpSp>
          <p:sp>
            <p:nvSpPr>
              <p:cNvPr id="41" name="椭圆 77">
                <a:extLst>
                  <a:ext uri="{FF2B5EF4-FFF2-40B4-BE49-F238E27FC236}">
                    <a16:creationId xmlns:a16="http://schemas.microsoft.com/office/drawing/2014/main" id="{3A91577C-9DB5-486A-8514-AB1FABA8A479}"/>
                  </a:ext>
                </a:extLst>
              </p:cNvPr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rgbClr val="00618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400" kern="0">
                  <a:solidFill>
                    <a:prstClr val="white"/>
                  </a:solidFill>
                  <a:latin typeface="Century Gothic" panose="020B0502020202020204" pitchFamily="34" charset="0"/>
                  <a:ea typeface="微软雅黑" panose="020B0503020204020204" charset="-122"/>
                </a:endParaRPr>
              </a:p>
            </p:txBody>
          </p:sp>
        </p:grpSp>
        <p:sp>
          <p:nvSpPr>
            <p:cNvPr id="33" name="椭圆 70">
              <a:extLst>
                <a:ext uri="{FF2B5EF4-FFF2-40B4-BE49-F238E27FC236}">
                  <a16:creationId xmlns:a16="http://schemas.microsoft.com/office/drawing/2014/main" id="{A49E5F35-983E-47EA-962D-D20BA07F4148}"/>
                </a:ext>
              </a:extLst>
            </p:cNvPr>
            <p:cNvSpPr/>
            <p:nvPr/>
          </p:nvSpPr>
          <p:spPr>
            <a:xfrm>
              <a:off x="6975205" y="3330098"/>
              <a:ext cx="925613" cy="9403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400" kern="0">
                <a:solidFill>
                  <a:prstClr val="white"/>
                </a:solidFill>
                <a:latin typeface="Century Gothic" panose="020B0502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04FDE00C-56DD-4C63-94D7-050EA05695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36570" y="61843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789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zh-CN" altLang="en-US" sz="1799">
                <a:solidFill>
                  <a:srgbClr val="1B4367"/>
                </a:solidFill>
                <a:latin typeface="Century Gothic" panose="020B0502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A09A1327-A1D2-477D-99B0-75411620932B}"/>
              </a:ext>
            </a:extLst>
          </p:cNvPr>
          <p:cNvGrpSpPr/>
          <p:nvPr/>
        </p:nvGrpSpPr>
        <p:grpSpPr>
          <a:xfrm>
            <a:off x="4108774" y="2873848"/>
            <a:ext cx="1609075" cy="1608818"/>
            <a:chOff x="4348572" y="2997586"/>
            <a:chExt cx="1609075" cy="1608818"/>
          </a:xfrm>
        </p:grpSpPr>
        <p:grpSp>
          <p:nvGrpSpPr>
            <p:cNvPr id="45" name="组合 81">
              <a:extLst>
                <a:ext uri="{FF2B5EF4-FFF2-40B4-BE49-F238E27FC236}">
                  <a16:creationId xmlns:a16="http://schemas.microsoft.com/office/drawing/2014/main" id="{42F88C8C-1070-468C-AB41-C17AEB5F7FD3}"/>
                </a:ext>
              </a:extLst>
            </p:cNvPr>
            <p:cNvGrpSpPr/>
            <p:nvPr/>
          </p:nvGrpSpPr>
          <p:grpSpPr>
            <a:xfrm>
              <a:off x="4348572" y="2997586"/>
              <a:ext cx="1609075" cy="1608818"/>
              <a:chOff x="4345444" y="2542859"/>
              <a:chExt cx="1810550" cy="1811205"/>
            </a:xfrm>
          </p:grpSpPr>
          <p:grpSp>
            <p:nvGrpSpPr>
              <p:cNvPr id="48" name="组合 83">
                <a:extLst>
                  <a:ext uri="{FF2B5EF4-FFF2-40B4-BE49-F238E27FC236}">
                    <a16:creationId xmlns:a16="http://schemas.microsoft.com/office/drawing/2014/main" id="{EA99288B-4655-4084-9A08-69F176171F7D}"/>
                  </a:ext>
                </a:extLst>
              </p:cNvPr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50" name="同心圆 85">
                  <a:extLst>
                    <a:ext uri="{FF2B5EF4-FFF2-40B4-BE49-F238E27FC236}">
                      <a16:creationId xmlns:a16="http://schemas.microsoft.com/office/drawing/2014/main" id="{CC1548DB-8266-4383-98C4-D89194F667C9}"/>
                    </a:ext>
                  </a:extLst>
                </p:cNvPr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ysClr val="window" lastClr="FFFFFF">
                        <a:lumMod val="95000"/>
                      </a:sysClr>
                    </a:gs>
                    <a:gs pos="55000">
                      <a:sysClr val="window" lastClr="FFFFFF">
                        <a:lumMod val="95000"/>
                      </a:sys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81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400" kern="0">
                    <a:solidFill>
                      <a:prstClr val="black"/>
                    </a:solidFill>
                    <a:latin typeface="Century Gothic" panose="020B0502020202020204" pitchFamily="34" charset="0"/>
                    <a:ea typeface="微软雅黑" panose="020B0503020204020204" charset="-122"/>
                  </a:endParaRPr>
                </a:p>
              </p:txBody>
            </p:sp>
            <p:sp>
              <p:nvSpPr>
                <p:cNvPr id="51" name="椭圆 86">
                  <a:extLst>
                    <a:ext uri="{FF2B5EF4-FFF2-40B4-BE49-F238E27FC236}">
                      <a16:creationId xmlns:a16="http://schemas.microsoft.com/office/drawing/2014/main" id="{95719442-FF47-434D-91D8-535FB0B6372A}"/>
                    </a:ext>
                  </a:extLst>
                </p:cNvPr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/>
                    </a:gs>
                    <a:gs pos="51000">
                      <a:sysClr val="window" lastClr="FFFFFF">
                        <a:lumMod val="95000"/>
                      </a:sys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89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400" kern="0">
                    <a:solidFill>
                      <a:prstClr val="white"/>
                    </a:solidFill>
                    <a:latin typeface="Century Gothic" panose="020B0502020202020204" pitchFamily="34" charset="0"/>
                    <a:ea typeface="微软雅黑" panose="020B0503020204020204" charset="-122"/>
                  </a:endParaRPr>
                </a:p>
              </p:txBody>
            </p:sp>
          </p:grpSp>
          <p:sp>
            <p:nvSpPr>
              <p:cNvPr id="49" name="椭圆 84">
                <a:extLst>
                  <a:ext uri="{FF2B5EF4-FFF2-40B4-BE49-F238E27FC236}">
                    <a16:creationId xmlns:a16="http://schemas.microsoft.com/office/drawing/2014/main" id="{B1D3C0F8-A965-4CBA-A57B-E31BAE1F88C4}"/>
                  </a:ext>
                </a:extLst>
              </p:cNvPr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rgbClr val="00BED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400" kern="0">
                  <a:solidFill>
                    <a:prstClr val="white"/>
                  </a:solidFill>
                  <a:latin typeface="Century Gothic" panose="020B0502020202020204" pitchFamily="34" charset="0"/>
                  <a:ea typeface="微软雅黑" panose="020B0503020204020204" charset="-122"/>
                </a:endParaRPr>
              </a:p>
            </p:txBody>
          </p:sp>
        </p:grpSp>
        <p:sp>
          <p:nvSpPr>
            <p:cNvPr id="46" name="椭圆 70">
              <a:extLst>
                <a:ext uri="{FF2B5EF4-FFF2-40B4-BE49-F238E27FC236}">
                  <a16:creationId xmlns:a16="http://schemas.microsoft.com/office/drawing/2014/main" id="{5E26F953-B530-4C31-A23E-DC3FEDDB22AE}"/>
                </a:ext>
              </a:extLst>
            </p:cNvPr>
            <p:cNvSpPr/>
            <p:nvPr/>
          </p:nvSpPr>
          <p:spPr>
            <a:xfrm>
              <a:off x="4682612" y="3327071"/>
              <a:ext cx="921268" cy="93142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400" kern="0">
                <a:solidFill>
                  <a:prstClr val="white"/>
                </a:solidFill>
                <a:latin typeface="Century Gothic" panose="020B0502020202020204" pitchFamily="34" charset="0"/>
                <a:ea typeface="微软雅黑" panose="020B0503020204020204" charset="-122"/>
              </a:endParaRPr>
            </a:p>
          </p:txBody>
        </p:sp>
      </p:grp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0CFC9E6E-4084-4BF5-9C66-454308F67612}"/>
              </a:ext>
            </a:extLst>
          </p:cNvPr>
          <p:cNvGrpSpPr/>
          <p:nvPr/>
        </p:nvGrpSpPr>
        <p:grpSpPr>
          <a:xfrm>
            <a:off x="1782431" y="2873848"/>
            <a:ext cx="1609075" cy="1608818"/>
            <a:chOff x="2022229" y="2997586"/>
            <a:chExt cx="1609075" cy="1608818"/>
          </a:xfrm>
        </p:grpSpPr>
        <p:grpSp>
          <p:nvGrpSpPr>
            <p:cNvPr id="53" name="组合 67">
              <a:extLst>
                <a:ext uri="{FF2B5EF4-FFF2-40B4-BE49-F238E27FC236}">
                  <a16:creationId xmlns:a16="http://schemas.microsoft.com/office/drawing/2014/main" id="{309D34B1-E06F-4A97-8985-D61F51B2A4FE}"/>
                </a:ext>
              </a:extLst>
            </p:cNvPr>
            <p:cNvGrpSpPr/>
            <p:nvPr/>
          </p:nvGrpSpPr>
          <p:grpSpPr>
            <a:xfrm>
              <a:off x="2022229" y="2997586"/>
              <a:ext cx="1609075" cy="1608818"/>
              <a:chOff x="4345444" y="2542859"/>
              <a:chExt cx="1810550" cy="1811205"/>
            </a:xfrm>
          </p:grpSpPr>
          <p:grpSp>
            <p:nvGrpSpPr>
              <p:cNvPr id="58" name="组合 69">
                <a:extLst>
                  <a:ext uri="{FF2B5EF4-FFF2-40B4-BE49-F238E27FC236}">
                    <a16:creationId xmlns:a16="http://schemas.microsoft.com/office/drawing/2014/main" id="{F1971538-9411-4E5C-81BD-E53A6FEBC980}"/>
                  </a:ext>
                </a:extLst>
              </p:cNvPr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60" name="同心圆 71">
                  <a:extLst>
                    <a:ext uri="{FF2B5EF4-FFF2-40B4-BE49-F238E27FC236}">
                      <a16:creationId xmlns:a16="http://schemas.microsoft.com/office/drawing/2014/main" id="{630D78B1-9CA8-4C04-B656-622E9CEF4D2C}"/>
                    </a:ext>
                  </a:extLst>
                </p:cNvPr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ysClr val="window" lastClr="FFFFFF">
                        <a:lumMod val="95000"/>
                      </a:sysClr>
                    </a:gs>
                    <a:gs pos="55000">
                      <a:sysClr val="window" lastClr="FFFFFF">
                        <a:lumMod val="95000"/>
                      </a:sys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81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400" kern="0">
                    <a:solidFill>
                      <a:prstClr val="black"/>
                    </a:solidFill>
                    <a:latin typeface="Century Gothic" panose="020B0502020202020204" pitchFamily="34" charset="0"/>
                    <a:ea typeface="微软雅黑" panose="020B0503020204020204" charset="-122"/>
                  </a:endParaRPr>
                </a:p>
              </p:txBody>
            </p:sp>
            <p:sp>
              <p:nvSpPr>
                <p:cNvPr id="61" name="椭圆 72">
                  <a:extLst>
                    <a:ext uri="{FF2B5EF4-FFF2-40B4-BE49-F238E27FC236}">
                      <a16:creationId xmlns:a16="http://schemas.microsoft.com/office/drawing/2014/main" id="{83AC899C-448A-4B6D-9280-9B25BAE74511}"/>
                    </a:ext>
                  </a:extLst>
                </p:cNvPr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/>
                    </a:gs>
                    <a:gs pos="51000">
                      <a:sysClr val="window" lastClr="FFFFFF">
                        <a:lumMod val="95000"/>
                      </a:sys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89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121917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400" kern="0">
                    <a:solidFill>
                      <a:prstClr val="white"/>
                    </a:solidFill>
                    <a:latin typeface="Century Gothic" panose="020B0502020202020204" pitchFamily="34" charset="0"/>
                    <a:ea typeface="微软雅黑" panose="020B0503020204020204" charset="-122"/>
                  </a:endParaRPr>
                </a:p>
              </p:txBody>
            </p:sp>
          </p:grpSp>
          <p:sp>
            <p:nvSpPr>
              <p:cNvPr id="59" name="椭圆 70">
                <a:extLst>
                  <a:ext uri="{FF2B5EF4-FFF2-40B4-BE49-F238E27FC236}">
                    <a16:creationId xmlns:a16="http://schemas.microsoft.com/office/drawing/2014/main" id="{10B269D5-C993-49F3-BD9C-F4F9B4F34DA4}"/>
                  </a:ext>
                </a:extLst>
              </p:cNvPr>
              <p:cNvSpPr/>
              <p:nvPr/>
            </p:nvSpPr>
            <p:spPr>
              <a:xfrm>
                <a:off x="4565570" y="2763062"/>
                <a:ext cx="1370299" cy="1370793"/>
              </a:xfrm>
              <a:prstGeom prst="ellipse">
                <a:avLst/>
              </a:prstGeom>
              <a:solidFill>
                <a:srgbClr val="00618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400" kern="0">
                  <a:solidFill>
                    <a:prstClr val="white"/>
                  </a:solidFill>
                  <a:latin typeface="Century Gothic" panose="020B0502020202020204" pitchFamily="34" charset="0"/>
                  <a:ea typeface="微软雅黑" panose="020B0503020204020204" charset="-122"/>
                </a:endParaRPr>
              </a:p>
            </p:txBody>
          </p:sp>
        </p:grpSp>
        <p:sp>
          <p:nvSpPr>
            <p:cNvPr id="54" name="椭圆 70">
              <a:extLst>
                <a:ext uri="{FF2B5EF4-FFF2-40B4-BE49-F238E27FC236}">
                  <a16:creationId xmlns:a16="http://schemas.microsoft.com/office/drawing/2014/main" id="{ED718608-51D5-4A83-B677-19A940691DB5}"/>
                </a:ext>
              </a:extLst>
            </p:cNvPr>
            <p:cNvSpPr/>
            <p:nvPr/>
          </p:nvSpPr>
          <p:spPr>
            <a:xfrm>
              <a:off x="2357811" y="3318136"/>
              <a:ext cx="925613" cy="9403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400" kern="0">
                <a:solidFill>
                  <a:prstClr val="white"/>
                </a:solidFill>
                <a:latin typeface="Century Gothic" panose="020B0502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56" name="椭圆 42">
              <a:extLst>
                <a:ext uri="{FF2B5EF4-FFF2-40B4-BE49-F238E27FC236}">
                  <a16:creationId xmlns:a16="http://schemas.microsoft.com/office/drawing/2014/main" id="{47D8F236-B27E-4BDE-8D92-85D04B98C82B}"/>
                </a:ext>
              </a:extLst>
            </p:cNvPr>
            <p:cNvSpPr/>
            <p:nvPr/>
          </p:nvSpPr>
          <p:spPr>
            <a:xfrm>
              <a:off x="2493057" y="3484362"/>
              <a:ext cx="657302" cy="645848"/>
            </a:xfrm>
            <a:prstGeom prst="ellipse">
              <a:avLst/>
            </a:prstGeom>
            <a:solidFill>
              <a:srgbClr val="00618E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66" name="椭圆 42">
            <a:extLst>
              <a:ext uri="{FF2B5EF4-FFF2-40B4-BE49-F238E27FC236}">
                <a16:creationId xmlns:a16="http://schemas.microsoft.com/office/drawing/2014/main" id="{D413ADD0-3702-4744-9AD6-290FCBCA935F}"/>
              </a:ext>
            </a:extLst>
          </p:cNvPr>
          <p:cNvSpPr/>
          <p:nvPr/>
        </p:nvSpPr>
        <p:spPr>
          <a:xfrm>
            <a:off x="6861645" y="3350590"/>
            <a:ext cx="657302" cy="645848"/>
          </a:xfrm>
          <a:prstGeom prst="ellipse">
            <a:avLst/>
          </a:prstGeom>
          <a:solidFill>
            <a:srgbClr val="0061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2" name="组合 72">
            <a:extLst>
              <a:ext uri="{FF2B5EF4-FFF2-40B4-BE49-F238E27FC236}">
                <a16:creationId xmlns:a16="http://schemas.microsoft.com/office/drawing/2014/main" id="{6AC84F99-9B31-445D-AC26-9045461CD5E3}"/>
              </a:ext>
            </a:extLst>
          </p:cNvPr>
          <p:cNvGrpSpPr>
            <a:grpSpLocks noChangeAspect="1"/>
          </p:cNvGrpSpPr>
          <p:nvPr/>
        </p:nvGrpSpPr>
        <p:grpSpPr>
          <a:xfrm>
            <a:off x="6995918" y="3472334"/>
            <a:ext cx="450649" cy="382835"/>
            <a:chOff x="5099914" y="-391532"/>
            <a:chExt cx="323860" cy="277813"/>
          </a:xfrm>
          <a:solidFill>
            <a:schemeClr val="bg1">
              <a:lumMod val="95000"/>
            </a:schemeClr>
          </a:solidFill>
        </p:grpSpPr>
        <p:sp>
          <p:nvSpPr>
            <p:cNvPr id="63" name="Freeform 301">
              <a:extLst>
                <a:ext uri="{FF2B5EF4-FFF2-40B4-BE49-F238E27FC236}">
                  <a16:creationId xmlns:a16="http://schemas.microsoft.com/office/drawing/2014/main" id="{0DCD37F5-C461-4E81-BD6C-19840CABF0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06286" y="-331207"/>
              <a:ext cx="217488" cy="217488"/>
            </a:xfrm>
            <a:custGeom>
              <a:avLst/>
              <a:gdLst>
                <a:gd name="T0" fmla="*/ 6 w 58"/>
                <a:gd name="T1" fmla="*/ 14 h 58"/>
                <a:gd name="T2" fmla="*/ 7 w 58"/>
                <a:gd name="T3" fmla="*/ 19 h 58"/>
                <a:gd name="T4" fmla="*/ 4 w 58"/>
                <a:gd name="T5" fmla="*/ 20 h 58"/>
                <a:gd name="T6" fmla="*/ 0 w 58"/>
                <a:gd name="T7" fmla="*/ 23 h 58"/>
                <a:gd name="T8" fmla="*/ 2 w 58"/>
                <a:gd name="T9" fmla="*/ 27 h 58"/>
                <a:gd name="T10" fmla="*/ 5 w 58"/>
                <a:gd name="T11" fmla="*/ 31 h 58"/>
                <a:gd name="T12" fmla="*/ 2 w 58"/>
                <a:gd name="T13" fmla="*/ 34 h 58"/>
                <a:gd name="T14" fmla="*/ 1 w 58"/>
                <a:gd name="T15" fmla="*/ 38 h 58"/>
                <a:gd name="T16" fmla="*/ 5 w 58"/>
                <a:gd name="T17" fmla="*/ 41 h 58"/>
                <a:gd name="T18" fmla="*/ 8 w 58"/>
                <a:gd name="T19" fmla="*/ 42 h 58"/>
                <a:gd name="T20" fmla="*/ 8 w 58"/>
                <a:gd name="T21" fmla="*/ 46 h 58"/>
                <a:gd name="T22" fmla="*/ 9 w 58"/>
                <a:gd name="T23" fmla="*/ 51 h 58"/>
                <a:gd name="T24" fmla="*/ 14 w 58"/>
                <a:gd name="T25" fmla="*/ 51 h 58"/>
                <a:gd name="T26" fmla="*/ 18 w 58"/>
                <a:gd name="T27" fmla="*/ 51 h 58"/>
                <a:gd name="T28" fmla="*/ 19 w 58"/>
                <a:gd name="T29" fmla="*/ 54 h 58"/>
                <a:gd name="T30" fmla="*/ 22 w 58"/>
                <a:gd name="T31" fmla="*/ 58 h 58"/>
                <a:gd name="T32" fmla="*/ 27 w 58"/>
                <a:gd name="T33" fmla="*/ 56 h 58"/>
                <a:gd name="T34" fmla="*/ 31 w 58"/>
                <a:gd name="T35" fmla="*/ 53 h 58"/>
                <a:gd name="T36" fmla="*/ 33 w 58"/>
                <a:gd name="T37" fmla="*/ 56 h 58"/>
                <a:gd name="T38" fmla="*/ 38 w 58"/>
                <a:gd name="T39" fmla="*/ 57 h 58"/>
                <a:gd name="T40" fmla="*/ 40 w 58"/>
                <a:gd name="T41" fmla="*/ 53 h 58"/>
                <a:gd name="T42" fmla="*/ 42 w 58"/>
                <a:gd name="T43" fmla="*/ 49 h 58"/>
                <a:gd name="T44" fmla="*/ 46 w 58"/>
                <a:gd name="T45" fmla="*/ 50 h 58"/>
                <a:gd name="T46" fmla="*/ 50 w 58"/>
                <a:gd name="T47" fmla="*/ 49 h 58"/>
                <a:gd name="T48" fmla="*/ 51 w 58"/>
                <a:gd name="T49" fmla="*/ 44 h 58"/>
                <a:gd name="T50" fmla="*/ 50 w 58"/>
                <a:gd name="T51" fmla="*/ 40 h 58"/>
                <a:gd name="T52" fmla="*/ 54 w 58"/>
                <a:gd name="T53" fmla="*/ 39 h 58"/>
                <a:gd name="T54" fmla="*/ 57 w 58"/>
                <a:gd name="T55" fmla="*/ 35 h 58"/>
                <a:gd name="T56" fmla="*/ 55 w 58"/>
                <a:gd name="T57" fmla="*/ 31 h 58"/>
                <a:gd name="T58" fmla="*/ 52 w 58"/>
                <a:gd name="T59" fmla="*/ 27 h 58"/>
                <a:gd name="T60" fmla="*/ 55 w 58"/>
                <a:gd name="T61" fmla="*/ 25 h 58"/>
                <a:gd name="T62" fmla="*/ 56 w 58"/>
                <a:gd name="T63" fmla="*/ 20 h 58"/>
                <a:gd name="T64" fmla="*/ 53 w 58"/>
                <a:gd name="T65" fmla="*/ 18 h 58"/>
                <a:gd name="T66" fmla="*/ 48 w 58"/>
                <a:gd name="T67" fmla="*/ 16 h 58"/>
                <a:gd name="T68" fmla="*/ 49 w 58"/>
                <a:gd name="T69" fmla="*/ 12 h 58"/>
                <a:gd name="T70" fmla="*/ 48 w 58"/>
                <a:gd name="T71" fmla="*/ 8 h 58"/>
                <a:gd name="T72" fmla="*/ 44 w 58"/>
                <a:gd name="T73" fmla="*/ 7 h 58"/>
                <a:gd name="T74" fmla="*/ 39 w 58"/>
                <a:gd name="T75" fmla="*/ 8 h 58"/>
                <a:gd name="T76" fmla="*/ 38 w 58"/>
                <a:gd name="T77" fmla="*/ 4 h 58"/>
                <a:gd name="T78" fmla="*/ 35 w 58"/>
                <a:gd name="T79" fmla="*/ 1 h 58"/>
                <a:gd name="T80" fmla="*/ 30 w 58"/>
                <a:gd name="T81" fmla="*/ 3 h 58"/>
                <a:gd name="T82" fmla="*/ 27 w 58"/>
                <a:gd name="T83" fmla="*/ 5 h 58"/>
                <a:gd name="T84" fmla="*/ 24 w 58"/>
                <a:gd name="T85" fmla="*/ 3 h 58"/>
                <a:gd name="T86" fmla="*/ 20 w 58"/>
                <a:gd name="T87" fmla="*/ 1 h 58"/>
                <a:gd name="T88" fmla="*/ 17 w 58"/>
                <a:gd name="T89" fmla="*/ 5 h 58"/>
                <a:gd name="T90" fmla="*/ 15 w 58"/>
                <a:gd name="T91" fmla="*/ 10 h 58"/>
                <a:gd name="T92" fmla="*/ 12 w 58"/>
                <a:gd name="T93" fmla="*/ 9 h 58"/>
                <a:gd name="T94" fmla="*/ 7 w 58"/>
                <a:gd name="T95" fmla="*/ 10 h 58"/>
                <a:gd name="T96" fmla="*/ 6 w 58"/>
                <a:gd name="T97" fmla="*/ 14 h 58"/>
                <a:gd name="T98" fmla="*/ 23 w 58"/>
                <a:gd name="T99" fmla="*/ 13 h 58"/>
                <a:gd name="T100" fmla="*/ 45 w 58"/>
                <a:gd name="T101" fmla="*/ 24 h 58"/>
                <a:gd name="T102" fmla="*/ 34 w 58"/>
                <a:gd name="T103" fmla="*/ 45 h 58"/>
                <a:gd name="T104" fmla="*/ 13 w 58"/>
                <a:gd name="T105" fmla="*/ 34 h 58"/>
                <a:gd name="T106" fmla="*/ 23 w 58"/>
                <a:gd name="T107" fmla="*/ 1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8" h="58">
                  <a:moveTo>
                    <a:pt x="6" y="14"/>
                  </a:moveTo>
                  <a:cubicBezTo>
                    <a:pt x="8" y="15"/>
                    <a:pt x="7" y="18"/>
                    <a:pt x="7" y="19"/>
                  </a:cubicBezTo>
                  <a:cubicBezTo>
                    <a:pt x="7" y="20"/>
                    <a:pt x="5" y="20"/>
                    <a:pt x="4" y="20"/>
                  </a:cubicBezTo>
                  <a:cubicBezTo>
                    <a:pt x="2" y="20"/>
                    <a:pt x="0" y="21"/>
                    <a:pt x="0" y="23"/>
                  </a:cubicBezTo>
                  <a:cubicBezTo>
                    <a:pt x="0" y="25"/>
                    <a:pt x="0" y="27"/>
                    <a:pt x="2" y="27"/>
                  </a:cubicBezTo>
                  <a:cubicBezTo>
                    <a:pt x="3" y="28"/>
                    <a:pt x="5" y="30"/>
                    <a:pt x="5" y="31"/>
                  </a:cubicBezTo>
                  <a:cubicBezTo>
                    <a:pt x="5" y="32"/>
                    <a:pt x="4" y="33"/>
                    <a:pt x="2" y="34"/>
                  </a:cubicBezTo>
                  <a:cubicBezTo>
                    <a:pt x="1" y="34"/>
                    <a:pt x="0" y="36"/>
                    <a:pt x="1" y="38"/>
                  </a:cubicBezTo>
                  <a:cubicBezTo>
                    <a:pt x="1" y="40"/>
                    <a:pt x="3" y="42"/>
                    <a:pt x="5" y="41"/>
                  </a:cubicBezTo>
                  <a:cubicBezTo>
                    <a:pt x="6" y="41"/>
                    <a:pt x="8" y="41"/>
                    <a:pt x="8" y="42"/>
                  </a:cubicBezTo>
                  <a:cubicBezTo>
                    <a:pt x="9" y="42"/>
                    <a:pt x="9" y="45"/>
                    <a:pt x="8" y="46"/>
                  </a:cubicBezTo>
                  <a:cubicBezTo>
                    <a:pt x="7" y="47"/>
                    <a:pt x="7" y="50"/>
                    <a:pt x="9" y="51"/>
                  </a:cubicBezTo>
                  <a:cubicBezTo>
                    <a:pt x="11" y="52"/>
                    <a:pt x="13" y="53"/>
                    <a:pt x="14" y="51"/>
                  </a:cubicBezTo>
                  <a:cubicBezTo>
                    <a:pt x="15" y="50"/>
                    <a:pt x="18" y="51"/>
                    <a:pt x="18" y="51"/>
                  </a:cubicBezTo>
                  <a:cubicBezTo>
                    <a:pt x="19" y="51"/>
                    <a:pt x="20" y="53"/>
                    <a:pt x="19" y="54"/>
                  </a:cubicBezTo>
                  <a:cubicBezTo>
                    <a:pt x="19" y="56"/>
                    <a:pt x="20" y="57"/>
                    <a:pt x="22" y="58"/>
                  </a:cubicBezTo>
                  <a:cubicBezTo>
                    <a:pt x="25" y="58"/>
                    <a:pt x="26" y="57"/>
                    <a:pt x="27" y="56"/>
                  </a:cubicBezTo>
                  <a:cubicBezTo>
                    <a:pt x="27" y="54"/>
                    <a:pt x="30" y="53"/>
                    <a:pt x="31" y="53"/>
                  </a:cubicBezTo>
                  <a:cubicBezTo>
                    <a:pt x="31" y="53"/>
                    <a:pt x="33" y="54"/>
                    <a:pt x="33" y="56"/>
                  </a:cubicBezTo>
                  <a:cubicBezTo>
                    <a:pt x="34" y="57"/>
                    <a:pt x="36" y="58"/>
                    <a:pt x="38" y="57"/>
                  </a:cubicBezTo>
                  <a:cubicBezTo>
                    <a:pt x="40" y="57"/>
                    <a:pt x="41" y="55"/>
                    <a:pt x="40" y="53"/>
                  </a:cubicBezTo>
                  <a:cubicBezTo>
                    <a:pt x="40" y="52"/>
                    <a:pt x="42" y="49"/>
                    <a:pt x="42" y="49"/>
                  </a:cubicBezTo>
                  <a:cubicBezTo>
                    <a:pt x="43" y="48"/>
                    <a:pt x="44" y="49"/>
                    <a:pt x="46" y="50"/>
                  </a:cubicBezTo>
                  <a:cubicBezTo>
                    <a:pt x="47" y="51"/>
                    <a:pt x="49" y="51"/>
                    <a:pt x="50" y="49"/>
                  </a:cubicBezTo>
                  <a:cubicBezTo>
                    <a:pt x="52" y="47"/>
                    <a:pt x="52" y="45"/>
                    <a:pt x="51" y="44"/>
                  </a:cubicBezTo>
                  <a:cubicBezTo>
                    <a:pt x="50" y="43"/>
                    <a:pt x="50" y="40"/>
                    <a:pt x="50" y="40"/>
                  </a:cubicBezTo>
                  <a:cubicBezTo>
                    <a:pt x="51" y="39"/>
                    <a:pt x="52" y="38"/>
                    <a:pt x="54" y="39"/>
                  </a:cubicBezTo>
                  <a:cubicBezTo>
                    <a:pt x="55" y="39"/>
                    <a:pt x="57" y="38"/>
                    <a:pt x="57" y="35"/>
                  </a:cubicBezTo>
                  <a:cubicBezTo>
                    <a:pt x="58" y="33"/>
                    <a:pt x="57" y="31"/>
                    <a:pt x="55" y="31"/>
                  </a:cubicBezTo>
                  <a:cubicBezTo>
                    <a:pt x="54" y="31"/>
                    <a:pt x="53" y="28"/>
                    <a:pt x="52" y="27"/>
                  </a:cubicBezTo>
                  <a:cubicBezTo>
                    <a:pt x="52" y="26"/>
                    <a:pt x="54" y="25"/>
                    <a:pt x="55" y="25"/>
                  </a:cubicBezTo>
                  <a:cubicBezTo>
                    <a:pt x="56" y="24"/>
                    <a:pt x="57" y="22"/>
                    <a:pt x="56" y="20"/>
                  </a:cubicBezTo>
                  <a:cubicBezTo>
                    <a:pt x="56" y="18"/>
                    <a:pt x="54" y="17"/>
                    <a:pt x="53" y="18"/>
                  </a:cubicBezTo>
                  <a:cubicBezTo>
                    <a:pt x="51" y="18"/>
                    <a:pt x="49" y="16"/>
                    <a:pt x="48" y="16"/>
                  </a:cubicBezTo>
                  <a:cubicBezTo>
                    <a:pt x="48" y="15"/>
                    <a:pt x="48" y="13"/>
                    <a:pt x="49" y="12"/>
                  </a:cubicBezTo>
                  <a:cubicBezTo>
                    <a:pt x="50" y="11"/>
                    <a:pt x="50" y="9"/>
                    <a:pt x="48" y="8"/>
                  </a:cubicBezTo>
                  <a:cubicBezTo>
                    <a:pt x="47" y="6"/>
                    <a:pt x="45" y="6"/>
                    <a:pt x="44" y="7"/>
                  </a:cubicBezTo>
                  <a:cubicBezTo>
                    <a:pt x="42" y="8"/>
                    <a:pt x="40" y="8"/>
                    <a:pt x="39" y="8"/>
                  </a:cubicBezTo>
                  <a:cubicBezTo>
                    <a:pt x="38" y="7"/>
                    <a:pt x="38" y="6"/>
                    <a:pt x="38" y="4"/>
                  </a:cubicBezTo>
                  <a:cubicBezTo>
                    <a:pt x="38" y="3"/>
                    <a:pt x="37" y="1"/>
                    <a:pt x="35" y="1"/>
                  </a:cubicBezTo>
                  <a:cubicBezTo>
                    <a:pt x="33" y="0"/>
                    <a:pt x="31" y="1"/>
                    <a:pt x="30" y="3"/>
                  </a:cubicBezTo>
                  <a:cubicBezTo>
                    <a:pt x="30" y="4"/>
                    <a:pt x="28" y="5"/>
                    <a:pt x="27" y="5"/>
                  </a:cubicBezTo>
                  <a:cubicBezTo>
                    <a:pt x="26" y="6"/>
                    <a:pt x="25" y="4"/>
                    <a:pt x="24" y="3"/>
                  </a:cubicBezTo>
                  <a:cubicBezTo>
                    <a:pt x="24" y="1"/>
                    <a:pt x="22" y="1"/>
                    <a:pt x="20" y="1"/>
                  </a:cubicBezTo>
                  <a:cubicBezTo>
                    <a:pt x="18" y="2"/>
                    <a:pt x="16" y="4"/>
                    <a:pt x="17" y="5"/>
                  </a:cubicBezTo>
                  <a:cubicBezTo>
                    <a:pt x="17" y="7"/>
                    <a:pt x="16" y="9"/>
                    <a:pt x="15" y="10"/>
                  </a:cubicBezTo>
                  <a:cubicBezTo>
                    <a:pt x="14" y="10"/>
                    <a:pt x="13" y="10"/>
                    <a:pt x="12" y="9"/>
                  </a:cubicBezTo>
                  <a:cubicBezTo>
                    <a:pt x="10" y="8"/>
                    <a:pt x="8" y="8"/>
                    <a:pt x="7" y="10"/>
                  </a:cubicBezTo>
                  <a:cubicBezTo>
                    <a:pt x="6" y="11"/>
                    <a:pt x="5" y="13"/>
                    <a:pt x="6" y="14"/>
                  </a:cubicBezTo>
                  <a:close/>
                  <a:moveTo>
                    <a:pt x="23" y="13"/>
                  </a:moveTo>
                  <a:cubicBezTo>
                    <a:pt x="32" y="10"/>
                    <a:pt x="42" y="15"/>
                    <a:pt x="45" y="24"/>
                  </a:cubicBezTo>
                  <a:cubicBezTo>
                    <a:pt x="47" y="33"/>
                    <a:pt x="43" y="42"/>
                    <a:pt x="34" y="45"/>
                  </a:cubicBezTo>
                  <a:cubicBezTo>
                    <a:pt x="25" y="48"/>
                    <a:pt x="15" y="43"/>
                    <a:pt x="13" y="34"/>
                  </a:cubicBezTo>
                  <a:cubicBezTo>
                    <a:pt x="10" y="26"/>
                    <a:pt x="15" y="16"/>
                    <a:pt x="23" y="1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4" name="Freeform 302">
              <a:extLst>
                <a:ext uri="{FF2B5EF4-FFF2-40B4-BE49-F238E27FC236}">
                  <a16:creationId xmlns:a16="http://schemas.microsoft.com/office/drawing/2014/main" id="{2EA8D922-253F-46B9-9633-41CF226EC1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9927" y="-391532"/>
              <a:ext cx="139701" cy="139700"/>
            </a:xfrm>
            <a:custGeom>
              <a:avLst/>
              <a:gdLst>
                <a:gd name="T0" fmla="*/ 4 w 37"/>
                <a:gd name="T1" fmla="*/ 9 h 37"/>
                <a:gd name="T2" fmla="*/ 5 w 37"/>
                <a:gd name="T3" fmla="*/ 12 h 37"/>
                <a:gd name="T4" fmla="*/ 2 w 37"/>
                <a:gd name="T5" fmla="*/ 12 h 37"/>
                <a:gd name="T6" fmla="*/ 0 w 37"/>
                <a:gd name="T7" fmla="*/ 14 h 37"/>
                <a:gd name="T8" fmla="*/ 1 w 37"/>
                <a:gd name="T9" fmla="*/ 17 h 37"/>
                <a:gd name="T10" fmla="*/ 3 w 37"/>
                <a:gd name="T11" fmla="*/ 20 h 37"/>
                <a:gd name="T12" fmla="*/ 2 w 37"/>
                <a:gd name="T13" fmla="*/ 21 h 37"/>
                <a:gd name="T14" fmla="*/ 1 w 37"/>
                <a:gd name="T15" fmla="*/ 24 h 37"/>
                <a:gd name="T16" fmla="*/ 3 w 37"/>
                <a:gd name="T17" fmla="*/ 26 h 37"/>
                <a:gd name="T18" fmla="*/ 5 w 37"/>
                <a:gd name="T19" fmla="*/ 26 h 37"/>
                <a:gd name="T20" fmla="*/ 5 w 37"/>
                <a:gd name="T21" fmla="*/ 29 h 37"/>
                <a:gd name="T22" fmla="*/ 6 w 37"/>
                <a:gd name="T23" fmla="*/ 32 h 37"/>
                <a:gd name="T24" fmla="*/ 9 w 37"/>
                <a:gd name="T25" fmla="*/ 33 h 37"/>
                <a:gd name="T26" fmla="*/ 12 w 37"/>
                <a:gd name="T27" fmla="*/ 32 h 37"/>
                <a:gd name="T28" fmla="*/ 12 w 37"/>
                <a:gd name="T29" fmla="*/ 34 h 37"/>
                <a:gd name="T30" fmla="*/ 15 w 37"/>
                <a:gd name="T31" fmla="*/ 37 h 37"/>
                <a:gd name="T32" fmla="*/ 17 w 37"/>
                <a:gd name="T33" fmla="*/ 35 h 37"/>
                <a:gd name="T34" fmla="*/ 20 w 37"/>
                <a:gd name="T35" fmla="*/ 34 h 37"/>
                <a:gd name="T36" fmla="*/ 21 w 37"/>
                <a:gd name="T37" fmla="*/ 35 h 37"/>
                <a:gd name="T38" fmla="*/ 24 w 37"/>
                <a:gd name="T39" fmla="*/ 36 h 37"/>
                <a:gd name="T40" fmla="*/ 26 w 37"/>
                <a:gd name="T41" fmla="*/ 34 h 37"/>
                <a:gd name="T42" fmla="*/ 27 w 37"/>
                <a:gd name="T43" fmla="*/ 31 h 37"/>
                <a:gd name="T44" fmla="*/ 29 w 37"/>
                <a:gd name="T45" fmla="*/ 32 h 37"/>
                <a:gd name="T46" fmla="*/ 32 w 37"/>
                <a:gd name="T47" fmla="*/ 31 h 37"/>
                <a:gd name="T48" fmla="*/ 33 w 37"/>
                <a:gd name="T49" fmla="*/ 28 h 37"/>
                <a:gd name="T50" fmla="*/ 32 w 37"/>
                <a:gd name="T51" fmla="*/ 25 h 37"/>
                <a:gd name="T52" fmla="*/ 35 w 37"/>
                <a:gd name="T53" fmla="*/ 24 h 37"/>
                <a:gd name="T54" fmla="*/ 37 w 37"/>
                <a:gd name="T55" fmla="*/ 22 h 37"/>
                <a:gd name="T56" fmla="*/ 36 w 37"/>
                <a:gd name="T57" fmla="*/ 19 h 37"/>
                <a:gd name="T58" fmla="*/ 34 w 37"/>
                <a:gd name="T59" fmla="*/ 17 h 37"/>
                <a:gd name="T60" fmla="*/ 35 w 37"/>
                <a:gd name="T61" fmla="*/ 15 h 37"/>
                <a:gd name="T62" fmla="*/ 36 w 37"/>
                <a:gd name="T63" fmla="*/ 12 h 37"/>
                <a:gd name="T64" fmla="*/ 34 w 37"/>
                <a:gd name="T65" fmla="*/ 11 h 37"/>
                <a:gd name="T66" fmla="*/ 31 w 37"/>
                <a:gd name="T67" fmla="*/ 9 h 37"/>
                <a:gd name="T68" fmla="*/ 32 w 37"/>
                <a:gd name="T69" fmla="*/ 7 h 37"/>
                <a:gd name="T70" fmla="*/ 31 w 37"/>
                <a:gd name="T71" fmla="*/ 4 h 37"/>
                <a:gd name="T72" fmla="*/ 28 w 37"/>
                <a:gd name="T73" fmla="*/ 4 h 37"/>
                <a:gd name="T74" fmla="*/ 25 w 37"/>
                <a:gd name="T75" fmla="*/ 4 h 37"/>
                <a:gd name="T76" fmla="*/ 25 w 37"/>
                <a:gd name="T77" fmla="*/ 2 h 37"/>
                <a:gd name="T78" fmla="*/ 22 w 37"/>
                <a:gd name="T79" fmla="*/ 0 h 37"/>
                <a:gd name="T80" fmla="*/ 20 w 37"/>
                <a:gd name="T81" fmla="*/ 1 h 37"/>
                <a:gd name="T82" fmla="*/ 17 w 37"/>
                <a:gd name="T83" fmla="*/ 3 h 37"/>
                <a:gd name="T84" fmla="*/ 16 w 37"/>
                <a:gd name="T85" fmla="*/ 1 h 37"/>
                <a:gd name="T86" fmla="*/ 13 w 37"/>
                <a:gd name="T87" fmla="*/ 0 h 37"/>
                <a:gd name="T88" fmla="*/ 11 w 37"/>
                <a:gd name="T89" fmla="*/ 3 h 37"/>
                <a:gd name="T90" fmla="*/ 10 w 37"/>
                <a:gd name="T91" fmla="*/ 6 h 37"/>
                <a:gd name="T92" fmla="*/ 8 w 37"/>
                <a:gd name="T93" fmla="*/ 5 h 37"/>
                <a:gd name="T94" fmla="*/ 5 w 37"/>
                <a:gd name="T95" fmla="*/ 6 h 37"/>
                <a:gd name="T96" fmla="*/ 4 w 37"/>
                <a:gd name="T97" fmla="*/ 9 h 37"/>
                <a:gd name="T98" fmla="*/ 15 w 37"/>
                <a:gd name="T99" fmla="*/ 8 h 37"/>
                <a:gd name="T100" fmla="*/ 29 w 37"/>
                <a:gd name="T101" fmla="*/ 15 h 37"/>
                <a:gd name="T102" fmla="*/ 22 w 37"/>
                <a:gd name="T103" fmla="*/ 29 h 37"/>
                <a:gd name="T104" fmla="*/ 8 w 37"/>
                <a:gd name="T105" fmla="*/ 22 h 37"/>
                <a:gd name="T106" fmla="*/ 15 w 37"/>
                <a:gd name="T107" fmla="*/ 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7" h="37">
                  <a:moveTo>
                    <a:pt x="4" y="9"/>
                  </a:moveTo>
                  <a:cubicBezTo>
                    <a:pt x="5" y="9"/>
                    <a:pt x="5" y="11"/>
                    <a:pt x="5" y="12"/>
                  </a:cubicBezTo>
                  <a:cubicBezTo>
                    <a:pt x="4" y="12"/>
                    <a:pt x="3" y="12"/>
                    <a:pt x="2" y="12"/>
                  </a:cubicBezTo>
                  <a:cubicBezTo>
                    <a:pt x="1" y="12"/>
                    <a:pt x="0" y="13"/>
                    <a:pt x="0" y="14"/>
                  </a:cubicBezTo>
                  <a:cubicBezTo>
                    <a:pt x="0" y="16"/>
                    <a:pt x="0" y="17"/>
                    <a:pt x="1" y="17"/>
                  </a:cubicBezTo>
                  <a:cubicBezTo>
                    <a:pt x="2" y="17"/>
                    <a:pt x="3" y="19"/>
                    <a:pt x="3" y="20"/>
                  </a:cubicBezTo>
                  <a:cubicBezTo>
                    <a:pt x="3" y="20"/>
                    <a:pt x="2" y="21"/>
                    <a:pt x="2" y="21"/>
                  </a:cubicBezTo>
                  <a:cubicBezTo>
                    <a:pt x="1" y="21"/>
                    <a:pt x="0" y="23"/>
                    <a:pt x="1" y="24"/>
                  </a:cubicBezTo>
                  <a:cubicBezTo>
                    <a:pt x="1" y="25"/>
                    <a:pt x="2" y="26"/>
                    <a:pt x="3" y="26"/>
                  </a:cubicBezTo>
                  <a:cubicBezTo>
                    <a:pt x="4" y="26"/>
                    <a:pt x="5" y="26"/>
                    <a:pt x="5" y="26"/>
                  </a:cubicBezTo>
                  <a:cubicBezTo>
                    <a:pt x="6" y="27"/>
                    <a:pt x="6" y="28"/>
                    <a:pt x="5" y="29"/>
                  </a:cubicBezTo>
                  <a:cubicBezTo>
                    <a:pt x="5" y="30"/>
                    <a:pt x="5" y="31"/>
                    <a:pt x="6" y="32"/>
                  </a:cubicBezTo>
                  <a:cubicBezTo>
                    <a:pt x="7" y="33"/>
                    <a:pt x="8" y="33"/>
                    <a:pt x="9" y="33"/>
                  </a:cubicBezTo>
                  <a:cubicBezTo>
                    <a:pt x="10" y="32"/>
                    <a:pt x="11" y="32"/>
                    <a:pt x="12" y="32"/>
                  </a:cubicBezTo>
                  <a:cubicBezTo>
                    <a:pt x="12" y="32"/>
                    <a:pt x="13" y="33"/>
                    <a:pt x="12" y="34"/>
                  </a:cubicBezTo>
                  <a:cubicBezTo>
                    <a:pt x="12" y="35"/>
                    <a:pt x="13" y="36"/>
                    <a:pt x="15" y="37"/>
                  </a:cubicBezTo>
                  <a:cubicBezTo>
                    <a:pt x="16" y="37"/>
                    <a:pt x="17" y="36"/>
                    <a:pt x="17" y="35"/>
                  </a:cubicBezTo>
                  <a:cubicBezTo>
                    <a:pt x="18" y="34"/>
                    <a:pt x="19" y="34"/>
                    <a:pt x="20" y="34"/>
                  </a:cubicBezTo>
                  <a:cubicBezTo>
                    <a:pt x="20" y="34"/>
                    <a:pt x="21" y="34"/>
                    <a:pt x="21" y="35"/>
                  </a:cubicBezTo>
                  <a:cubicBezTo>
                    <a:pt x="22" y="36"/>
                    <a:pt x="23" y="37"/>
                    <a:pt x="24" y="36"/>
                  </a:cubicBezTo>
                  <a:cubicBezTo>
                    <a:pt x="26" y="36"/>
                    <a:pt x="26" y="35"/>
                    <a:pt x="26" y="34"/>
                  </a:cubicBezTo>
                  <a:cubicBezTo>
                    <a:pt x="26" y="33"/>
                    <a:pt x="27" y="31"/>
                    <a:pt x="27" y="31"/>
                  </a:cubicBezTo>
                  <a:cubicBezTo>
                    <a:pt x="28" y="31"/>
                    <a:pt x="29" y="31"/>
                    <a:pt x="29" y="32"/>
                  </a:cubicBezTo>
                  <a:cubicBezTo>
                    <a:pt x="30" y="32"/>
                    <a:pt x="32" y="32"/>
                    <a:pt x="32" y="31"/>
                  </a:cubicBezTo>
                  <a:cubicBezTo>
                    <a:pt x="33" y="30"/>
                    <a:pt x="34" y="28"/>
                    <a:pt x="33" y="28"/>
                  </a:cubicBezTo>
                  <a:cubicBezTo>
                    <a:pt x="32" y="27"/>
                    <a:pt x="32" y="25"/>
                    <a:pt x="32" y="25"/>
                  </a:cubicBezTo>
                  <a:cubicBezTo>
                    <a:pt x="33" y="24"/>
                    <a:pt x="34" y="24"/>
                    <a:pt x="35" y="24"/>
                  </a:cubicBezTo>
                  <a:cubicBezTo>
                    <a:pt x="36" y="24"/>
                    <a:pt x="37" y="24"/>
                    <a:pt x="37" y="22"/>
                  </a:cubicBezTo>
                  <a:cubicBezTo>
                    <a:pt x="37" y="21"/>
                    <a:pt x="37" y="20"/>
                    <a:pt x="36" y="19"/>
                  </a:cubicBezTo>
                  <a:cubicBezTo>
                    <a:pt x="35" y="19"/>
                    <a:pt x="34" y="18"/>
                    <a:pt x="34" y="17"/>
                  </a:cubicBezTo>
                  <a:cubicBezTo>
                    <a:pt x="34" y="16"/>
                    <a:pt x="35" y="16"/>
                    <a:pt x="35" y="15"/>
                  </a:cubicBezTo>
                  <a:cubicBezTo>
                    <a:pt x="36" y="15"/>
                    <a:pt x="37" y="14"/>
                    <a:pt x="36" y="12"/>
                  </a:cubicBezTo>
                  <a:cubicBezTo>
                    <a:pt x="36" y="11"/>
                    <a:pt x="35" y="10"/>
                    <a:pt x="34" y="11"/>
                  </a:cubicBezTo>
                  <a:cubicBezTo>
                    <a:pt x="33" y="11"/>
                    <a:pt x="31" y="10"/>
                    <a:pt x="31" y="9"/>
                  </a:cubicBezTo>
                  <a:cubicBezTo>
                    <a:pt x="31" y="9"/>
                    <a:pt x="31" y="8"/>
                    <a:pt x="32" y="7"/>
                  </a:cubicBezTo>
                  <a:cubicBezTo>
                    <a:pt x="32" y="7"/>
                    <a:pt x="32" y="5"/>
                    <a:pt x="31" y="4"/>
                  </a:cubicBezTo>
                  <a:cubicBezTo>
                    <a:pt x="30" y="3"/>
                    <a:pt x="29" y="3"/>
                    <a:pt x="28" y="4"/>
                  </a:cubicBezTo>
                  <a:cubicBezTo>
                    <a:pt x="27" y="5"/>
                    <a:pt x="26" y="5"/>
                    <a:pt x="25" y="4"/>
                  </a:cubicBezTo>
                  <a:cubicBezTo>
                    <a:pt x="25" y="4"/>
                    <a:pt x="24" y="3"/>
                    <a:pt x="25" y="2"/>
                  </a:cubicBezTo>
                  <a:cubicBezTo>
                    <a:pt x="25" y="1"/>
                    <a:pt x="24" y="0"/>
                    <a:pt x="22" y="0"/>
                  </a:cubicBezTo>
                  <a:cubicBezTo>
                    <a:pt x="21" y="0"/>
                    <a:pt x="20" y="0"/>
                    <a:pt x="20" y="1"/>
                  </a:cubicBezTo>
                  <a:cubicBezTo>
                    <a:pt x="19" y="2"/>
                    <a:pt x="18" y="3"/>
                    <a:pt x="17" y="3"/>
                  </a:cubicBezTo>
                  <a:cubicBezTo>
                    <a:pt x="17" y="3"/>
                    <a:pt x="16" y="2"/>
                    <a:pt x="16" y="1"/>
                  </a:cubicBezTo>
                  <a:cubicBezTo>
                    <a:pt x="15" y="0"/>
                    <a:pt x="14" y="0"/>
                    <a:pt x="13" y="0"/>
                  </a:cubicBezTo>
                  <a:cubicBezTo>
                    <a:pt x="11" y="1"/>
                    <a:pt x="11" y="2"/>
                    <a:pt x="11" y="3"/>
                  </a:cubicBezTo>
                  <a:cubicBezTo>
                    <a:pt x="11" y="4"/>
                    <a:pt x="10" y="5"/>
                    <a:pt x="10" y="6"/>
                  </a:cubicBezTo>
                  <a:cubicBezTo>
                    <a:pt x="9" y="6"/>
                    <a:pt x="8" y="6"/>
                    <a:pt x="8" y="5"/>
                  </a:cubicBezTo>
                  <a:cubicBezTo>
                    <a:pt x="7" y="4"/>
                    <a:pt x="5" y="5"/>
                    <a:pt x="5" y="6"/>
                  </a:cubicBezTo>
                  <a:cubicBezTo>
                    <a:pt x="4" y="7"/>
                    <a:pt x="3" y="8"/>
                    <a:pt x="4" y="9"/>
                  </a:cubicBezTo>
                  <a:close/>
                  <a:moveTo>
                    <a:pt x="15" y="8"/>
                  </a:moveTo>
                  <a:cubicBezTo>
                    <a:pt x="21" y="6"/>
                    <a:pt x="27" y="9"/>
                    <a:pt x="29" y="15"/>
                  </a:cubicBezTo>
                  <a:cubicBezTo>
                    <a:pt x="31" y="21"/>
                    <a:pt x="27" y="27"/>
                    <a:pt x="22" y="29"/>
                  </a:cubicBezTo>
                  <a:cubicBezTo>
                    <a:pt x="16" y="30"/>
                    <a:pt x="10" y="27"/>
                    <a:pt x="8" y="22"/>
                  </a:cubicBezTo>
                  <a:cubicBezTo>
                    <a:pt x="6" y="16"/>
                    <a:pt x="10" y="10"/>
                    <a:pt x="15" y="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5" name="Freeform 303">
              <a:extLst>
                <a:ext uri="{FF2B5EF4-FFF2-40B4-BE49-F238E27FC236}">
                  <a16:creationId xmlns:a16="http://schemas.microsoft.com/office/drawing/2014/main" id="{D1BD19CB-E1F0-4FEA-A7D2-F61A2B6A71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99914" y="-251830"/>
              <a:ext cx="109538" cy="104775"/>
            </a:xfrm>
            <a:custGeom>
              <a:avLst/>
              <a:gdLst>
                <a:gd name="T0" fmla="*/ 3 w 29"/>
                <a:gd name="T1" fmla="*/ 7 h 28"/>
                <a:gd name="T2" fmla="*/ 4 w 29"/>
                <a:gd name="T3" fmla="*/ 9 h 28"/>
                <a:gd name="T4" fmla="*/ 2 w 29"/>
                <a:gd name="T5" fmla="*/ 9 h 28"/>
                <a:gd name="T6" fmla="*/ 0 w 29"/>
                <a:gd name="T7" fmla="*/ 11 h 28"/>
                <a:gd name="T8" fmla="*/ 1 w 29"/>
                <a:gd name="T9" fmla="*/ 13 h 28"/>
                <a:gd name="T10" fmla="*/ 3 w 29"/>
                <a:gd name="T11" fmla="*/ 15 h 28"/>
                <a:gd name="T12" fmla="*/ 1 w 29"/>
                <a:gd name="T13" fmla="*/ 16 h 28"/>
                <a:gd name="T14" fmla="*/ 1 w 29"/>
                <a:gd name="T15" fmla="*/ 19 h 28"/>
                <a:gd name="T16" fmla="*/ 3 w 29"/>
                <a:gd name="T17" fmla="*/ 20 h 28"/>
                <a:gd name="T18" fmla="*/ 4 w 29"/>
                <a:gd name="T19" fmla="*/ 20 h 28"/>
                <a:gd name="T20" fmla="*/ 4 w 29"/>
                <a:gd name="T21" fmla="*/ 23 h 28"/>
                <a:gd name="T22" fmla="*/ 5 w 29"/>
                <a:gd name="T23" fmla="*/ 25 h 28"/>
                <a:gd name="T24" fmla="*/ 7 w 29"/>
                <a:gd name="T25" fmla="*/ 25 h 28"/>
                <a:gd name="T26" fmla="*/ 9 w 29"/>
                <a:gd name="T27" fmla="*/ 25 h 28"/>
                <a:gd name="T28" fmla="*/ 10 w 29"/>
                <a:gd name="T29" fmla="*/ 27 h 28"/>
                <a:gd name="T30" fmla="*/ 11 w 29"/>
                <a:gd name="T31" fmla="*/ 28 h 28"/>
                <a:gd name="T32" fmla="*/ 13 w 29"/>
                <a:gd name="T33" fmla="*/ 27 h 28"/>
                <a:gd name="T34" fmla="*/ 15 w 29"/>
                <a:gd name="T35" fmla="*/ 26 h 28"/>
                <a:gd name="T36" fmla="*/ 17 w 29"/>
                <a:gd name="T37" fmla="*/ 27 h 28"/>
                <a:gd name="T38" fmla="*/ 19 w 29"/>
                <a:gd name="T39" fmla="*/ 28 h 28"/>
                <a:gd name="T40" fmla="*/ 20 w 29"/>
                <a:gd name="T41" fmla="*/ 26 h 28"/>
                <a:gd name="T42" fmla="*/ 21 w 29"/>
                <a:gd name="T43" fmla="*/ 24 h 28"/>
                <a:gd name="T44" fmla="*/ 23 w 29"/>
                <a:gd name="T45" fmla="*/ 24 h 28"/>
                <a:gd name="T46" fmla="*/ 25 w 29"/>
                <a:gd name="T47" fmla="*/ 24 h 28"/>
                <a:gd name="T48" fmla="*/ 25 w 29"/>
                <a:gd name="T49" fmla="*/ 21 h 28"/>
                <a:gd name="T50" fmla="*/ 25 w 29"/>
                <a:gd name="T51" fmla="*/ 19 h 28"/>
                <a:gd name="T52" fmla="*/ 27 w 29"/>
                <a:gd name="T53" fmla="*/ 19 h 28"/>
                <a:gd name="T54" fmla="*/ 29 w 29"/>
                <a:gd name="T55" fmla="*/ 17 h 28"/>
                <a:gd name="T56" fmla="*/ 28 w 29"/>
                <a:gd name="T57" fmla="*/ 15 h 28"/>
                <a:gd name="T58" fmla="*/ 26 w 29"/>
                <a:gd name="T59" fmla="*/ 13 h 28"/>
                <a:gd name="T60" fmla="*/ 27 w 29"/>
                <a:gd name="T61" fmla="*/ 12 h 28"/>
                <a:gd name="T62" fmla="*/ 28 w 29"/>
                <a:gd name="T63" fmla="*/ 10 h 28"/>
                <a:gd name="T64" fmla="*/ 26 w 29"/>
                <a:gd name="T65" fmla="*/ 8 h 28"/>
                <a:gd name="T66" fmla="*/ 24 w 29"/>
                <a:gd name="T67" fmla="*/ 7 h 28"/>
                <a:gd name="T68" fmla="*/ 25 w 29"/>
                <a:gd name="T69" fmla="*/ 6 h 28"/>
                <a:gd name="T70" fmla="*/ 24 w 29"/>
                <a:gd name="T71" fmla="*/ 3 h 28"/>
                <a:gd name="T72" fmla="*/ 22 w 29"/>
                <a:gd name="T73" fmla="*/ 3 h 28"/>
                <a:gd name="T74" fmla="*/ 19 w 29"/>
                <a:gd name="T75" fmla="*/ 3 h 28"/>
                <a:gd name="T76" fmla="*/ 19 w 29"/>
                <a:gd name="T77" fmla="*/ 2 h 28"/>
                <a:gd name="T78" fmla="*/ 17 w 29"/>
                <a:gd name="T79" fmla="*/ 0 h 28"/>
                <a:gd name="T80" fmla="*/ 15 w 29"/>
                <a:gd name="T81" fmla="*/ 1 h 28"/>
                <a:gd name="T82" fmla="*/ 13 w 29"/>
                <a:gd name="T83" fmla="*/ 2 h 28"/>
                <a:gd name="T84" fmla="*/ 12 w 29"/>
                <a:gd name="T85" fmla="*/ 1 h 28"/>
                <a:gd name="T86" fmla="*/ 10 w 29"/>
                <a:gd name="T87" fmla="*/ 0 h 28"/>
                <a:gd name="T88" fmla="*/ 9 w 29"/>
                <a:gd name="T89" fmla="*/ 2 h 28"/>
                <a:gd name="T90" fmla="*/ 8 w 29"/>
                <a:gd name="T91" fmla="*/ 4 h 28"/>
                <a:gd name="T92" fmla="*/ 6 w 29"/>
                <a:gd name="T93" fmla="*/ 4 h 28"/>
                <a:gd name="T94" fmla="*/ 4 w 29"/>
                <a:gd name="T95" fmla="*/ 4 h 28"/>
                <a:gd name="T96" fmla="*/ 3 w 29"/>
                <a:gd name="T97" fmla="*/ 7 h 28"/>
                <a:gd name="T98" fmla="*/ 12 w 29"/>
                <a:gd name="T99" fmla="*/ 6 h 28"/>
                <a:gd name="T100" fmla="*/ 22 w 29"/>
                <a:gd name="T101" fmla="*/ 12 h 28"/>
                <a:gd name="T102" fmla="*/ 17 w 29"/>
                <a:gd name="T103" fmla="*/ 22 h 28"/>
                <a:gd name="T104" fmla="*/ 6 w 29"/>
                <a:gd name="T105" fmla="*/ 17 h 28"/>
                <a:gd name="T106" fmla="*/ 12 w 29"/>
                <a:gd name="T10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" h="28">
                  <a:moveTo>
                    <a:pt x="3" y="7"/>
                  </a:moveTo>
                  <a:cubicBezTo>
                    <a:pt x="4" y="7"/>
                    <a:pt x="4" y="9"/>
                    <a:pt x="4" y="9"/>
                  </a:cubicBezTo>
                  <a:cubicBezTo>
                    <a:pt x="4" y="9"/>
                    <a:pt x="3" y="10"/>
                    <a:pt x="2" y="9"/>
                  </a:cubicBezTo>
                  <a:cubicBezTo>
                    <a:pt x="1" y="9"/>
                    <a:pt x="0" y="10"/>
                    <a:pt x="0" y="11"/>
                  </a:cubicBezTo>
                  <a:cubicBezTo>
                    <a:pt x="0" y="12"/>
                    <a:pt x="0" y="13"/>
                    <a:pt x="1" y="13"/>
                  </a:cubicBezTo>
                  <a:cubicBezTo>
                    <a:pt x="2" y="13"/>
                    <a:pt x="3" y="15"/>
                    <a:pt x="3" y="15"/>
                  </a:cubicBezTo>
                  <a:cubicBezTo>
                    <a:pt x="3" y="16"/>
                    <a:pt x="2" y="16"/>
                    <a:pt x="1" y="16"/>
                  </a:cubicBezTo>
                  <a:cubicBezTo>
                    <a:pt x="1" y="17"/>
                    <a:pt x="0" y="18"/>
                    <a:pt x="1" y="19"/>
                  </a:cubicBezTo>
                  <a:cubicBezTo>
                    <a:pt x="1" y="20"/>
                    <a:pt x="2" y="20"/>
                    <a:pt x="3" y="20"/>
                  </a:cubicBezTo>
                  <a:cubicBezTo>
                    <a:pt x="3" y="20"/>
                    <a:pt x="4" y="20"/>
                    <a:pt x="4" y="20"/>
                  </a:cubicBezTo>
                  <a:cubicBezTo>
                    <a:pt x="4" y="21"/>
                    <a:pt x="5" y="22"/>
                    <a:pt x="4" y="23"/>
                  </a:cubicBezTo>
                  <a:cubicBezTo>
                    <a:pt x="4" y="23"/>
                    <a:pt x="4" y="24"/>
                    <a:pt x="5" y="25"/>
                  </a:cubicBezTo>
                  <a:cubicBezTo>
                    <a:pt x="5" y="26"/>
                    <a:pt x="7" y="26"/>
                    <a:pt x="7" y="25"/>
                  </a:cubicBezTo>
                  <a:cubicBezTo>
                    <a:pt x="8" y="25"/>
                    <a:pt x="9" y="25"/>
                    <a:pt x="9" y="25"/>
                  </a:cubicBezTo>
                  <a:cubicBezTo>
                    <a:pt x="10" y="25"/>
                    <a:pt x="10" y="26"/>
                    <a:pt x="10" y="27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2" y="28"/>
                    <a:pt x="13" y="28"/>
                    <a:pt x="13" y="27"/>
                  </a:cubicBezTo>
                  <a:cubicBezTo>
                    <a:pt x="14" y="27"/>
                    <a:pt x="15" y="26"/>
                    <a:pt x="15" y="26"/>
                  </a:cubicBezTo>
                  <a:cubicBezTo>
                    <a:pt x="16" y="26"/>
                    <a:pt x="16" y="26"/>
                    <a:pt x="17" y="27"/>
                  </a:cubicBezTo>
                  <a:cubicBezTo>
                    <a:pt x="17" y="28"/>
                    <a:pt x="18" y="28"/>
                    <a:pt x="19" y="28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0" y="25"/>
                    <a:pt x="21" y="24"/>
                    <a:pt x="21" y="24"/>
                  </a:cubicBezTo>
                  <a:cubicBezTo>
                    <a:pt x="21" y="24"/>
                    <a:pt x="22" y="24"/>
                    <a:pt x="23" y="24"/>
                  </a:cubicBezTo>
                  <a:cubicBezTo>
                    <a:pt x="23" y="25"/>
                    <a:pt x="24" y="25"/>
                    <a:pt x="25" y="24"/>
                  </a:cubicBezTo>
                  <a:cubicBezTo>
                    <a:pt x="26" y="23"/>
                    <a:pt x="26" y="22"/>
                    <a:pt x="25" y="21"/>
                  </a:cubicBezTo>
                  <a:cubicBezTo>
                    <a:pt x="25" y="21"/>
                    <a:pt x="25" y="20"/>
                    <a:pt x="25" y="19"/>
                  </a:cubicBezTo>
                  <a:cubicBezTo>
                    <a:pt x="25" y="19"/>
                    <a:pt x="26" y="19"/>
                    <a:pt x="27" y="19"/>
                  </a:cubicBezTo>
                  <a:cubicBezTo>
                    <a:pt x="28" y="19"/>
                    <a:pt x="28" y="18"/>
                    <a:pt x="29" y="17"/>
                  </a:cubicBezTo>
                  <a:cubicBezTo>
                    <a:pt x="29" y="16"/>
                    <a:pt x="28" y="15"/>
                    <a:pt x="28" y="15"/>
                  </a:cubicBezTo>
                  <a:cubicBezTo>
                    <a:pt x="27" y="15"/>
                    <a:pt x="26" y="14"/>
                    <a:pt x="26" y="13"/>
                  </a:cubicBezTo>
                  <a:cubicBezTo>
                    <a:pt x="26" y="13"/>
                    <a:pt x="27" y="12"/>
                    <a:pt x="27" y="12"/>
                  </a:cubicBezTo>
                  <a:cubicBezTo>
                    <a:pt x="28" y="12"/>
                    <a:pt x="28" y="11"/>
                    <a:pt x="28" y="10"/>
                  </a:cubicBezTo>
                  <a:cubicBezTo>
                    <a:pt x="28" y="9"/>
                    <a:pt x="27" y="8"/>
                    <a:pt x="26" y="8"/>
                  </a:cubicBezTo>
                  <a:cubicBezTo>
                    <a:pt x="26" y="9"/>
                    <a:pt x="24" y="8"/>
                    <a:pt x="24" y="7"/>
                  </a:cubicBezTo>
                  <a:cubicBezTo>
                    <a:pt x="24" y="7"/>
                    <a:pt x="24" y="6"/>
                    <a:pt x="25" y="6"/>
                  </a:cubicBezTo>
                  <a:cubicBezTo>
                    <a:pt x="25" y="5"/>
                    <a:pt x="25" y="4"/>
                    <a:pt x="24" y="3"/>
                  </a:cubicBezTo>
                  <a:cubicBezTo>
                    <a:pt x="23" y="3"/>
                    <a:pt x="22" y="3"/>
                    <a:pt x="22" y="3"/>
                  </a:cubicBezTo>
                  <a:cubicBezTo>
                    <a:pt x="21" y="4"/>
                    <a:pt x="20" y="4"/>
                    <a:pt x="19" y="3"/>
                  </a:cubicBezTo>
                  <a:cubicBezTo>
                    <a:pt x="19" y="3"/>
                    <a:pt x="19" y="2"/>
                    <a:pt x="19" y="2"/>
                  </a:cubicBezTo>
                  <a:cubicBezTo>
                    <a:pt x="19" y="1"/>
                    <a:pt x="18" y="0"/>
                    <a:pt x="17" y="0"/>
                  </a:cubicBezTo>
                  <a:cubicBezTo>
                    <a:pt x="16" y="0"/>
                    <a:pt x="15" y="0"/>
                    <a:pt x="15" y="1"/>
                  </a:cubicBezTo>
                  <a:cubicBezTo>
                    <a:pt x="15" y="2"/>
                    <a:pt x="14" y="2"/>
                    <a:pt x="13" y="2"/>
                  </a:cubicBezTo>
                  <a:cubicBezTo>
                    <a:pt x="13" y="2"/>
                    <a:pt x="12" y="2"/>
                    <a:pt x="12" y="1"/>
                  </a:cubicBezTo>
                  <a:cubicBezTo>
                    <a:pt x="12" y="0"/>
                    <a:pt x="11" y="0"/>
                    <a:pt x="10" y="0"/>
                  </a:cubicBezTo>
                  <a:cubicBezTo>
                    <a:pt x="9" y="1"/>
                    <a:pt x="8" y="2"/>
                    <a:pt x="9" y="2"/>
                  </a:cubicBezTo>
                  <a:cubicBezTo>
                    <a:pt x="9" y="3"/>
                    <a:pt x="8" y="4"/>
                    <a:pt x="8" y="4"/>
                  </a:cubicBezTo>
                  <a:cubicBezTo>
                    <a:pt x="7" y="5"/>
                    <a:pt x="7" y="4"/>
                    <a:pt x="6" y="4"/>
                  </a:cubicBezTo>
                  <a:cubicBezTo>
                    <a:pt x="5" y="3"/>
                    <a:pt x="4" y="4"/>
                    <a:pt x="4" y="4"/>
                  </a:cubicBezTo>
                  <a:cubicBezTo>
                    <a:pt x="3" y="5"/>
                    <a:pt x="3" y="6"/>
                    <a:pt x="3" y="7"/>
                  </a:cubicBezTo>
                  <a:close/>
                  <a:moveTo>
                    <a:pt x="12" y="6"/>
                  </a:moveTo>
                  <a:cubicBezTo>
                    <a:pt x="16" y="5"/>
                    <a:pt x="21" y="7"/>
                    <a:pt x="22" y="12"/>
                  </a:cubicBezTo>
                  <a:cubicBezTo>
                    <a:pt x="24" y="16"/>
                    <a:pt x="21" y="21"/>
                    <a:pt x="17" y="22"/>
                  </a:cubicBezTo>
                  <a:cubicBezTo>
                    <a:pt x="13" y="23"/>
                    <a:pt x="8" y="21"/>
                    <a:pt x="6" y="17"/>
                  </a:cubicBezTo>
                  <a:cubicBezTo>
                    <a:pt x="5" y="12"/>
                    <a:pt x="7" y="8"/>
                    <a:pt x="12" y="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pic>
        <p:nvPicPr>
          <p:cNvPr id="67" name="Рисунок 66">
            <a:extLst>
              <a:ext uri="{FF2B5EF4-FFF2-40B4-BE49-F238E27FC236}">
                <a16:creationId xmlns:a16="http://schemas.microsoft.com/office/drawing/2014/main" id="{8E0ED6E1-4267-4128-9610-D7805AB744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814" y="133166"/>
            <a:ext cx="3244029" cy="1127740"/>
          </a:xfrm>
          <a:prstGeom prst="rect">
            <a:avLst/>
          </a:prstGeom>
        </p:spPr>
      </p:pic>
      <p:sp>
        <p:nvSpPr>
          <p:cNvPr id="68" name="文本框 9">
            <a:extLst>
              <a:ext uri="{FF2B5EF4-FFF2-40B4-BE49-F238E27FC236}">
                <a16:creationId xmlns:a16="http://schemas.microsoft.com/office/drawing/2014/main" id="{E104876B-EC21-4AB0-B1BF-B184984119AE}"/>
              </a:ext>
            </a:extLst>
          </p:cNvPr>
          <p:cNvSpPr txBox="1"/>
          <p:nvPr/>
        </p:nvSpPr>
        <p:spPr>
          <a:xfrm>
            <a:off x="1043383" y="208743"/>
            <a:ext cx="10526811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ru-RU" altLang="ko-KR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微软雅黑" pitchFamily="34" charset="-122"/>
              </a:rPr>
              <a:t>Миссия, цель и задачи Фонда</a:t>
            </a:r>
          </a:p>
        </p:txBody>
      </p:sp>
      <p:sp>
        <p:nvSpPr>
          <p:cNvPr id="73" name="Freeform 9">
            <a:extLst>
              <a:ext uri="{FF2B5EF4-FFF2-40B4-BE49-F238E27FC236}">
                <a16:creationId xmlns:a16="http://schemas.microsoft.com/office/drawing/2014/main" id="{DC1FD64C-A753-4EB3-8373-8002FD594818}"/>
              </a:ext>
            </a:extLst>
          </p:cNvPr>
          <p:cNvSpPr>
            <a:spLocks noEditPoints="1"/>
          </p:cNvSpPr>
          <p:nvPr/>
        </p:nvSpPr>
        <p:spPr bwMode="auto">
          <a:xfrm rot="19469485">
            <a:off x="2394711" y="3448435"/>
            <a:ext cx="381745" cy="450156"/>
          </a:xfrm>
          <a:custGeom>
            <a:avLst/>
            <a:gdLst>
              <a:gd name="T0" fmla="*/ 147 w 243"/>
              <a:gd name="T1" fmla="*/ 240 h 269"/>
              <a:gd name="T2" fmla="*/ 90 w 243"/>
              <a:gd name="T3" fmla="*/ 234 h 269"/>
              <a:gd name="T4" fmla="*/ 147 w 243"/>
              <a:gd name="T5" fmla="*/ 227 h 269"/>
              <a:gd name="T6" fmla="*/ 147 w 243"/>
              <a:gd name="T7" fmla="*/ 243 h 269"/>
              <a:gd name="T8" fmla="*/ 90 w 243"/>
              <a:gd name="T9" fmla="*/ 252 h 269"/>
              <a:gd name="T10" fmla="*/ 96 w 243"/>
              <a:gd name="T11" fmla="*/ 256 h 269"/>
              <a:gd name="T12" fmla="*/ 105 w 243"/>
              <a:gd name="T13" fmla="*/ 262 h 269"/>
              <a:gd name="T14" fmla="*/ 126 w 243"/>
              <a:gd name="T15" fmla="*/ 269 h 269"/>
              <a:gd name="T16" fmla="*/ 138 w 243"/>
              <a:gd name="T17" fmla="*/ 261 h 269"/>
              <a:gd name="T18" fmla="*/ 147 w 243"/>
              <a:gd name="T19" fmla="*/ 256 h 269"/>
              <a:gd name="T20" fmla="*/ 147 w 243"/>
              <a:gd name="T21" fmla="*/ 243 h 269"/>
              <a:gd name="T22" fmla="*/ 128 w 243"/>
              <a:gd name="T23" fmla="*/ 32 h 269"/>
              <a:gd name="T24" fmla="*/ 122 w 243"/>
              <a:gd name="T25" fmla="*/ 0 h 269"/>
              <a:gd name="T26" fmla="*/ 115 w 243"/>
              <a:gd name="T27" fmla="*/ 32 h 269"/>
              <a:gd name="T28" fmla="*/ 54 w 243"/>
              <a:gd name="T29" fmla="*/ 63 h 269"/>
              <a:gd name="T30" fmla="*/ 63 w 243"/>
              <a:gd name="T31" fmla="*/ 63 h 269"/>
              <a:gd name="T32" fmla="*/ 45 w 243"/>
              <a:gd name="T33" fmla="*/ 36 h 269"/>
              <a:gd name="T34" fmla="*/ 36 w 243"/>
              <a:gd name="T35" fmla="*/ 45 h 269"/>
              <a:gd name="T36" fmla="*/ 38 w 243"/>
              <a:gd name="T37" fmla="*/ 122 h 269"/>
              <a:gd name="T38" fmla="*/ 6 w 243"/>
              <a:gd name="T39" fmla="*/ 115 h 269"/>
              <a:gd name="T40" fmla="*/ 6 w 243"/>
              <a:gd name="T41" fmla="*/ 128 h 269"/>
              <a:gd name="T42" fmla="*/ 38 w 243"/>
              <a:gd name="T43" fmla="*/ 122 h 269"/>
              <a:gd name="T44" fmla="*/ 36 w 243"/>
              <a:gd name="T45" fmla="*/ 199 h 269"/>
              <a:gd name="T46" fmla="*/ 40 w 243"/>
              <a:gd name="T47" fmla="*/ 209 h 269"/>
              <a:gd name="T48" fmla="*/ 63 w 243"/>
              <a:gd name="T49" fmla="*/ 189 h 269"/>
              <a:gd name="T50" fmla="*/ 54 w 243"/>
              <a:gd name="T51" fmla="*/ 180 h 269"/>
              <a:gd name="T52" fmla="*/ 180 w 243"/>
              <a:gd name="T53" fmla="*/ 180 h 269"/>
              <a:gd name="T54" fmla="*/ 199 w 243"/>
              <a:gd name="T55" fmla="*/ 208 h 269"/>
              <a:gd name="T56" fmla="*/ 208 w 243"/>
              <a:gd name="T57" fmla="*/ 208 h 269"/>
              <a:gd name="T58" fmla="*/ 189 w 243"/>
              <a:gd name="T59" fmla="*/ 180 h 269"/>
              <a:gd name="T60" fmla="*/ 211 w 243"/>
              <a:gd name="T61" fmla="*/ 115 h 269"/>
              <a:gd name="T62" fmla="*/ 211 w 243"/>
              <a:gd name="T63" fmla="*/ 128 h 269"/>
              <a:gd name="T64" fmla="*/ 243 w 243"/>
              <a:gd name="T65" fmla="*/ 122 h 269"/>
              <a:gd name="T66" fmla="*/ 185 w 243"/>
              <a:gd name="T67" fmla="*/ 65 h 269"/>
              <a:gd name="T68" fmla="*/ 208 w 243"/>
              <a:gd name="T69" fmla="*/ 45 h 269"/>
              <a:gd name="T70" fmla="*/ 199 w 243"/>
              <a:gd name="T71" fmla="*/ 36 h 269"/>
              <a:gd name="T72" fmla="*/ 180 w 243"/>
              <a:gd name="T73" fmla="*/ 63 h 269"/>
              <a:gd name="T74" fmla="*/ 154 w 243"/>
              <a:gd name="T75" fmla="*/ 218 h 269"/>
              <a:gd name="T76" fmla="*/ 96 w 243"/>
              <a:gd name="T77" fmla="*/ 224 h 269"/>
              <a:gd name="T78" fmla="*/ 96 w 243"/>
              <a:gd name="T79" fmla="*/ 211 h 269"/>
              <a:gd name="T80" fmla="*/ 122 w 243"/>
              <a:gd name="T81" fmla="*/ 58 h 269"/>
              <a:gd name="T82" fmla="*/ 148 w 243"/>
              <a:gd name="T83" fmla="*/ 211 h 269"/>
              <a:gd name="T84" fmla="*/ 107 w 243"/>
              <a:gd name="T85" fmla="*/ 76 h 269"/>
              <a:gd name="T86" fmla="*/ 67 w 243"/>
              <a:gd name="T87" fmla="*/ 111 h 269"/>
              <a:gd name="T88" fmla="*/ 72 w 243"/>
              <a:gd name="T89" fmla="*/ 117 h 269"/>
              <a:gd name="T90" fmla="*/ 104 w 243"/>
              <a:gd name="T91" fmla="*/ 82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43" h="269">
                <a:moveTo>
                  <a:pt x="154" y="234"/>
                </a:moveTo>
                <a:cubicBezTo>
                  <a:pt x="154" y="237"/>
                  <a:pt x="151" y="240"/>
                  <a:pt x="147" y="240"/>
                </a:cubicBezTo>
                <a:cubicBezTo>
                  <a:pt x="96" y="240"/>
                  <a:pt x="96" y="240"/>
                  <a:pt x="96" y="240"/>
                </a:cubicBezTo>
                <a:cubicBezTo>
                  <a:pt x="92" y="240"/>
                  <a:pt x="90" y="237"/>
                  <a:pt x="90" y="234"/>
                </a:cubicBezTo>
                <a:cubicBezTo>
                  <a:pt x="90" y="230"/>
                  <a:pt x="92" y="227"/>
                  <a:pt x="96" y="227"/>
                </a:cubicBezTo>
                <a:cubicBezTo>
                  <a:pt x="147" y="227"/>
                  <a:pt x="147" y="227"/>
                  <a:pt x="147" y="227"/>
                </a:cubicBezTo>
                <a:cubicBezTo>
                  <a:pt x="151" y="227"/>
                  <a:pt x="154" y="230"/>
                  <a:pt x="154" y="234"/>
                </a:cubicBezTo>
                <a:close/>
                <a:moveTo>
                  <a:pt x="147" y="243"/>
                </a:moveTo>
                <a:cubicBezTo>
                  <a:pt x="96" y="243"/>
                  <a:pt x="96" y="243"/>
                  <a:pt x="96" y="243"/>
                </a:cubicBezTo>
                <a:cubicBezTo>
                  <a:pt x="92" y="243"/>
                  <a:pt x="89" y="247"/>
                  <a:pt x="90" y="252"/>
                </a:cubicBezTo>
                <a:cubicBezTo>
                  <a:pt x="91" y="254"/>
                  <a:pt x="93" y="256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100" y="256"/>
                  <a:pt x="103" y="258"/>
                  <a:pt x="105" y="261"/>
                </a:cubicBezTo>
                <a:cubicBezTo>
                  <a:pt x="105" y="262"/>
                  <a:pt x="105" y="262"/>
                  <a:pt x="105" y="262"/>
                </a:cubicBezTo>
                <a:cubicBezTo>
                  <a:pt x="107" y="266"/>
                  <a:pt x="112" y="269"/>
                  <a:pt x="117" y="269"/>
                </a:cubicBezTo>
                <a:cubicBezTo>
                  <a:pt x="126" y="269"/>
                  <a:pt x="126" y="269"/>
                  <a:pt x="126" y="269"/>
                </a:cubicBezTo>
                <a:cubicBezTo>
                  <a:pt x="131" y="269"/>
                  <a:pt x="136" y="266"/>
                  <a:pt x="138" y="262"/>
                </a:cubicBezTo>
                <a:cubicBezTo>
                  <a:pt x="138" y="261"/>
                  <a:pt x="138" y="261"/>
                  <a:pt x="138" y="261"/>
                </a:cubicBezTo>
                <a:cubicBezTo>
                  <a:pt x="140" y="258"/>
                  <a:pt x="143" y="256"/>
                  <a:pt x="147" y="256"/>
                </a:cubicBezTo>
                <a:cubicBezTo>
                  <a:pt x="147" y="256"/>
                  <a:pt x="147" y="256"/>
                  <a:pt x="147" y="256"/>
                </a:cubicBezTo>
                <a:cubicBezTo>
                  <a:pt x="150" y="256"/>
                  <a:pt x="152" y="254"/>
                  <a:pt x="153" y="252"/>
                </a:cubicBezTo>
                <a:cubicBezTo>
                  <a:pt x="155" y="247"/>
                  <a:pt x="151" y="243"/>
                  <a:pt x="147" y="243"/>
                </a:cubicBezTo>
                <a:close/>
                <a:moveTo>
                  <a:pt x="122" y="38"/>
                </a:moveTo>
                <a:cubicBezTo>
                  <a:pt x="125" y="38"/>
                  <a:pt x="128" y="36"/>
                  <a:pt x="128" y="32"/>
                </a:cubicBezTo>
                <a:cubicBezTo>
                  <a:pt x="128" y="6"/>
                  <a:pt x="128" y="6"/>
                  <a:pt x="128" y="6"/>
                </a:cubicBezTo>
                <a:cubicBezTo>
                  <a:pt x="128" y="3"/>
                  <a:pt x="125" y="0"/>
                  <a:pt x="122" y="0"/>
                </a:cubicBezTo>
                <a:cubicBezTo>
                  <a:pt x="118" y="0"/>
                  <a:pt x="115" y="3"/>
                  <a:pt x="115" y="6"/>
                </a:cubicBezTo>
                <a:cubicBezTo>
                  <a:pt x="115" y="32"/>
                  <a:pt x="115" y="32"/>
                  <a:pt x="115" y="32"/>
                </a:cubicBezTo>
                <a:cubicBezTo>
                  <a:pt x="115" y="36"/>
                  <a:pt x="118" y="38"/>
                  <a:pt x="122" y="38"/>
                </a:cubicBezTo>
                <a:close/>
                <a:moveTo>
                  <a:pt x="54" y="63"/>
                </a:moveTo>
                <a:cubicBezTo>
                  <a:pt x="55" y="64"/>
                  <a:pt x="57" y="65"/>
                  <a:pt x="58" y="65"/>
                </a:cubicBezTo>
                <a:cubicBezTo>
                  <a:pt x="60" y="65"/>
                  <a:pt x="62" y="64"/>
                  <a:pt x="63" y="63"/>
                </a:cubicBezTo>
                <a:cubicBezTo>
                  <a:pt x="65" y="60"/>
                  <a:pt x="65" y="56"/>
                  <a:pt x="63" y="54"/>
                </a:cubicBezTo>
                <a:cubicBezTo>
                  <a:pt x="45" y="36"/>
                  <a:pt x="45" y="36"/>
                  <a:pt x="45" y="36"/>
                </a:cubicBezTo>
                <a:cubicBezTo>
                  <a:pt x="42" y="33"/>
                  <a:pt x="38" y="33"/>
                  <a:pt x="36" y="36"/>
                </a:cubicBezTo>
                <a:cubicBezTo>
                  <a:pt x="33" y="38"/>
                  <a:pt x="33" y="42"/>
                  <a:pt x="36" y="45"/>
                </a:cubicBezTo>
                <a:lnTo>
                  <a:pt x="54" y="63"/>
                </a:lnTo>
                <a:close/>
                <a:moveTo>
                  <a:pt x="38" y="122"/>
                </a:moveTo>
                <a:cubicBezTo>
                  <a:pt x="38" y="118"/>
                  <a:pt x="36" y="115"/>
                  <a:pt x="32" y="115"/>
                </a:cubicBezTo>
                <a:cubicBezTo>
                  <a:pt x="6" y="115"/>
                  <a:pt x="6" y="115"/>
                  <a:pt x="6" y="115"/>
                </a:cubicBezTo>
                <a:cubicBezTo>
                  <a:pt x="3" y="115"/>
                  <a:pt x="0" y="118"/>
                  <a:pt x="0" y="122"/>
                </a:cubicBezTo>
                <a:cubicBezTo>
                  <a:pt x="0" y="125"/>
                  <a:pt x="3" y="128"/>
                  <a:pt x="6" y="128"/>
                </a:cubicBezTo>
                <a:cubicBezTo>
                  <a:pt x="32" y="128"/>
                  <a:pt x="32" y="128"/>
                  <a:pt x="32" y="128"/>
                </a:cubicBezTo>
                <a:cubicBezTo>
                  <a:pt x="36" y="128"/>
                  <a:pt x="38" y="125"/>
                  <a:pt x="38" y="122"/>
                </a:cubicBezTo>
                <a:close/>
                <a:moveTo>
                  <a:pt x="54" y="180"/>
                </a:moveTo>
                <a:cubicBezTo>
                  <a:pt x="36" y="199"/>
                  <a:pt x="36" y="199"/>
                  <a:pt x="36" y="199"/>
                </a:cubicBezTo>
                <a:cubicBezTo>
                  <a:pt x="33" y="201"/>
                  <a:pt x="33" y="205"/>
                  <a:pt x="36" y="208"/>
                </a:cubicBezTo>
                <a:cubicBezTo>
                  <a:pt x="37" y="209"/>
                  <a:pt x="39" y="209"/>
                  <a:pt x="40" y="209"/>
                </a:cubicBezTo>
                <a:cubicBezTo>
                  <a:pt x="42" y="209"/>
                  <a:pt x="43" y="209"/>
                  <a:pt x="45" y="208"/>
                </a:cubicBezTo>
                <a:cubicBezTo>
                  <a:pt x="63" y="189"/>
                  <a:pt x="63" y="189"/>
                  <a:pt x="63" y="189"/>
                </a:cubicBezTo>
                <a:cubicBezTo>
                  <a:pt x="65" y="187"/>
                  <a:pt x="65" y="183"/>
                  <a:pt x="63" y="180"/>
                </a:cubicBezTo>
                <a:cubicBezTo>
                  <a:pt x="60" y="178"/>
                  <a:pt x="56" y="178"/>
                  <a:pt x="54" y="180"/>
                </a:cubicBezTo>
                <a:close/>
                <a:moveTo>
                  <a:pt x="189" y="180"/>
                </a:moveTo>
                <a:cubicBezTo>
                  <a:pt x="187" y="178"/>
                  <a:pt x="183" y="178"/>
                  <a:pt x="180" y="180"/>
                </a:cubicBezTo>
                <a:cubicBezTo>
                  <a:pt x="178" y="183"/>
                  <a:pt x="178" y="187"/>
                  <a:pt x="180" y="189"/>
                </a:cubicBezTo>
                <a:cubicBezTo>
                  <a:pt x="199" y="208"/>
                  <a:pt x="199" y="208"/>
                  <a:pt x="199" y="208"/>
                </a:cubicBezTo>
                <a:cubicBezTo>
                  <a:pt x="200" y="209"/>
                  <a:pt x="201" y="209"/>
                  <a:pt x="203" y="209"/>
                </a:cubicBezTo>
                <a:cubicBezTo>
                  <a:pt x="205" y="209"/>
                  <a:pt x="206" y="209"/>
                  <a:pt x="208" y="208"/>
                </a:cubicBezTo>
                <a:cubicBezTo>
                  <a:pt x="210" y="205"/>
                  <a:pt x="210" y="201"/>
                  <a:pt x="208" y="199"/>
                </a:cubicBezTo>
                <a:lnTo>
                  <a:pt x="189" y="180"/>
                </a:lnTo>
                <a:close/>
                <a:moveTo>
                  <a:pt x="237" y="115"/>
                </a:moveTo>
                <a:cubicBezTo>
                  <a:pt x="211" y="115"/>
                  <a:pt x="211" y="115"/>
                  <a:pt x="211" y="115"/>
                </a:cubicBezTo>
                <a:cubicBezTo>
                  <a:pt x="208" y="115"/>
                  <a:pt x="205" y="118"/>
                  <a:pt x="205" y="122"/>
                </a:cubicBezTo>
                <a:cubicBezTo>
                  <a:pt x="205" y="125"/>
                  <a:pt x="208" y="128"/>
                  <a:pt x="211" y="128"/>
                </a:cubicBezTo>
                <a:cubicBezTo>
                  <a:pt x="237" y="128"/>
                  <a:pt x="237" y="128"/>
                  <a:pt x="237" y="128"/>
                </a:cubicBezTo>
                <a:cubicBezTo>
                  <a:pt x="240" y="128"/>
                  <a:pt x="243" y="125"/>
                  <a:pt x="243" y="122"/>
                </a:cubicBezTo>
                <a:cubicBezTo>
                  <a:pt x="243" y="118"/>
                  <a:pt x="240" y="115"/>
                  <a:pt x="237" y="115"/>
                </a:cubicBezTo>
                <a:close/>
                <a:moveTo>
                  <a:pt x="185" y="65"/>
                </a:moveTo>
                <a:cubicBezTo>
                  <a:pt x="187" y="65"/>
                  <a:pt x="188" y="64"/>
                  <a:pt x="189" y="63"/>
                </a:cubicBezTo>
                <a:cubicBezTo>
                  <a:pt x="208" y="45"/>
                  <a:pt x="208" y="45"/>
                  <a:pt x="208" y="45"/>
                </a:cubicBezTo>
                <a:cubicBezTo>
                  <a:pt x="210" y="42"/>
                  <a:pt x="210" y="38"/>
                  <a:pt x="208" y="36"/>
                </a:cubicBezTo>
                <a:cubicBezTo>
                  <a:pt x="205" y="33"/>
                  <a:pt x="201" y="33"/>
                  <a:pt x="199" y="36"/>
                </a:cubicBezTo>
                <a:cubicBezTo>
                  <a:pt x="180" y="54"/>
                  <a:pt x="180" y="54"/>
                  <a:pt x="180" y="54"/>
                </a:cubicBezTo>
                <a:cubicBezTo>
                  <a:pt x="178" y="56"/>
                  <a:pt x="178" y="60"/>
                  <a:pt x="180" y="63"/>
                </a:cubicBezTo>
                <a:cubicBezTo>
                  <a:pt x="182" y="64"/>
                  <a:pt x="183" y="65"/>
                  <a:pt x="185" y="65"/>
                </a:cubicBezTo>
                <a:close/>
                <a:moveTo>
                  <a:pt x="154" y="218"/>
                </a:moveTo>
                <a:cubicBezTo>
                  <a:pt x="154" y="221"/>
                  <a:pt x="151" y="224"/>
                  <a:pt x="147" y="224"/>
                </a:cubicBezTo>
                <a:cubicBezTo>
                  <a:pt x="96" y="224"/>
                  <a:pt x="96" y="224"/>
                  <a:pt x="96" y="224"/>
                </a:cubicBezTo>
                <a:cubicBezTo>
                  <a:pt x="92" y="224"/>
                  <a:pt x="90" y="221"/>
                  <a:pt x="90" y="218"/>
                </a:cubicBezTo>
                <a:cubicBezTo>
                  <a:pt x="90" y="214"/>
                  <a:pt x="92" y="211"/>
                  <a:pt x="96" y="211"/>
                </a:cubicBezTo>
                <a:cubicBezTo>
                  <a:pt x="92" y="175"/>
                  <a:pt x="54" y="167"/>
                  <a:pt x="54" y="125"/>
                </a:cubicBezTo>
                <a:cubicBezTo>
                  <a:pt x="54" y="88"/>
                  <a:pt x="84" y="58"/>
                  <a:pt x="122" y="58"/>
                </a:cubicBezTo>
                <a:cubicBezTo>
                  <a:pt x="159" y="58"/>
                  <a:pt x="189" y="88"/>
                  <a:pt x="189" y="125"/>
                </a:cubicBezTo>
                <a:cubicBezTo>
                  <a:pt x="189" y="167"/>
                  <a:pt x="152" y="175"/>
                  <a:pt x="148" y="211"/>
                </a:cubicBezTo>
                <a:cubicBezTo>
                  <a:pt x="151" y="211"/>
                  <a:pt x="154" y="214"/>
                  <a:pt x="154" y="218"/>
                </a:cubicBezTo>
                <a:close/>
                <a:moveTo>
                  <a:pt x="107" y="76"/>
                </a:moveTo>
                <a:cubicBezTo>
                  <a:pt x="106" y="73"/>
                  <a:pt x="103" y="72"/>
                  <a:pt x="101" y="73"/>
                </a:cubicBezTo>
                <a:cubicBezTo>
                  <a:pt x="84" y="80"/>
                  <a:pt x="72" y="94"/>
                  <a:pt x="67" y="111"/>
                </a:cubicBezTo>
                <a:cubicBezTo>
                  <a:pt x="67" y="113"/>
                  <a:pt x="68" y="116"/>
                  <a:pt x="71" y="117"/>
                </a:cubicBezTo>
                <a:cubicBezTo>
                  <a:pt x="71" y="117"/>
                  <a:pt x="72" y="117"/>
                  <a:pt x="72" y="117"/>
                </a:cubicBezTo>
                <a:cubicBezTo>
                  <a:pt x="74" y="117"/>
                  <a:pt x="76" y="115"/>
                  <a:pt x="77" y="113"/>
                </a:cubicBezTo>
                <a:cubicBezTo>
                  <a:pt x="80" y="99"/>
                  <a:pt x="91" y="87"/>
                  <a:pt x="104" y="82"/>
                </a:cubicBezTo>
                <a:cubicBezTo>
                  <a:pt x="107" y="81"/>
                  <a:pt x="108" y="78"/>
                  <a:pt x="107" y="7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4" name="Группа 73">
            <a:extLst>
              <a:ext uri="{FF2B5EF4-FFF2-40B4-BE49-F238E27FC236}">
                <a16:creationId xmlns:a16="http://schemas.microsoft.com/office/drawing/2014/main" id="{F214E8F3-1431-4206-A555-25DCE4A0A1EA}"/>
              </a:ext>
            </a:extLst>
          </p:cNvPr>
          <p:cNvGrpSpPr/>
          <p:nvPr/>
        </p:nvGrpSpPr>
        <p:grpSpPr>
          <a:xfrm>
            <a:off x="0" y="6672441"/>
            <a:ext cx="12192000" cy="185559"/>
            <a:chOff x="609599" y="6473191"/>
            <a:chExt cx="12875685" cy="384810"/>
          </a:xfrm>
        </p:grpSpPr>
        <p:sp>
          <p:nvSpPr>
            <p:cNvPr id="75" name="矩形 27">
              <a:extLst>
                <a:ext uri="{FF2B5EF4-FFF2-40B4-BE49-F238E27FC236}">
                  <a16:creationId xmlns:a16="http://schemas.microsoft.com/office/drawing/2014/main" id="{193B5170-79A5-45D5-B195-8FA2BD778798}"/>
                </a:ext>
              </a:extLst>
            </p:cNvPr>
            <p:cNvSpPr/>
            <p:nvPr/>
          </p:nvSpPr>
          <p:spPr>
            <a:xfrm>
              <a:off x="609599" y="6473191"/>
              <a:ext cx="12875685" cy="3848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6" name="矩形 3">
              <a:extLst>
                <a:ext uri="{FF2B5EF4-FFF2-40B4-BE49-F238E27FC236}">
                  <a16:creationId xmlns:a16="http://schemas.microsoft.com/office/drawing/2014/main" id="{BFAA46A9-019B-4BF4-9157-DBC56353DEE2}"/>
                </a:ext>
              </a:extLst>
            </p:cNvPr>
            <p:cNvSpPr/>
            <p:nvPr/>
          </p:nvSpPr>
          <p:spPr>
            <a:xfrm>
              <a:off x="609600" y="6515100"/>
              <a:ext cx="1877704" cy="342900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7" name="矩形 6">
              <a:extLst>
                <a:ext uri="{FF2B5EF4-FFF2-40B4-BE49-F238E27FC236}">
                  <a16:creationId xmlns:a16="http://schemas.microsoft.com/office/drawing/2014/main" id="{AEDE918A-3AC0-4873-B814-EDC812363E37}"/>
                </a:ext>
              </a:extLst>
            </p:cNvPr>
            <p:cNvSpPr/>
            <p:nvPr/>
          </p:nvSpPr>
          <p:spPr>
            <a:xfrm>
              <a:off x="2171700" y="6515100"/>
              <a:ext cx="1877704" cy="342900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8" name="矩形 7">
              <a:extLst>
                <a:ext uri="{FF2B5EF4-FFF2-40B4-BE49-F238E27FC236}">
                  <a16:creationId xmlns:a16="http://schemas.microsoft.com/office/drawing/2014/main" id="{80EA2668-D803-4FB3-B764-19B75E09449A}"/>
                </a:ext>
              </a:extLst>
            </p:cNvPr>
            <p:cNvSpPr/>
            <p:nvPr/>
          </p:nvSpPr>
          <p:spPr>
            <a:xfrm>
              <a:off x="3733800" y="6515100"/>
              <a:ext cx="1877704" cy="342900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9" name="矩形 8">
              <a:extLst>
                <a:ext uri="{FF2B5EF4-FFF2-40B4-BE49-F238E27FC236}">
                  <a16:creationId xmlns:a16="http://schemas.microsoft.com/office/drawing/2014/main" id="{D15BCAD5-22B2-427F-AD40-C919022526C7}"/>
                </a:ext>
              </a:extLst>
            </p:cNvPr>
            <p:cNvSpPr/>
            <p:nvPr/>
          </p:nvSpPr>
          <p:spPr>
            <a:xfrm>
              <a:off x="5295900" y="6515100"/>
              <a:ext cx="1877704" cy="342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80" name="矩形 9">
              <a:extLst>
                <a:ext uri="{FF2B5EF4-FFF2-40B4-BE49-F238E27FC236}">
                  <a16:creationId xmlns:a16="http://schemas.microsoft.com/office/drawing/2014/main" id="{7C6111B1-E82B-4B93-A01E-8729CA03578C}"/>
                </a:ext>
              </a:extLst>
            </p:cNvPr>
            <p:cNvSpPr/>
            <p:nvPr/>
          </p:nvSpPr>
          <p:spPr>
            <a:xfrm>
              <a:off x="6858000" y="6515100"/>
              <a:ext cx="1877704" cy="342900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81" name="矩形 10">
              <a:extLst>
                <a:ext uri="{FF2B5EF4-FFF2-40B4-BE49-F238E27FC236}">
                  <a16:creationId xmlns:a16="http://schemas.microsoft.com/office/drawing/2014/main" id="{33D104F1-8F49-41C1-94B8-AA520BF9E320}"/>
                </a:ext>
              </a:extLst>
            </p:cNvPr>
            <p:cNvSpPr/>
            <p:nvPr/>
          </p:nvSpPr>
          <p:spPr>
            <a:xfrm>
              <a:off x="8420100" y="6515100"/>
              <a:ext cx="1877704" cy="342900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82" name="矩形 11">
              <a:extLst>
                <a:ext uri="{FF2B5EF4-FFF2-40B4-BE49-F238E27FC236}">
                  <a16:creationId xmlns:a16="http://schemas.microsoft.com/office/drawing/2014/main" id="{7C5324DE-64F2-40C7-8F90-F36D334DD78F}"/>
                </a:ext>
              </a:extLst>
            </p:cNvPr>
            <p:cNvSpPr/>
            <p:nvPr/>
          </p:nvSpPr>
          <p:spPr>
            <a:xfrm>
              <a:off x="9982200" y="6515100"/>
              <a:ext cx="1877704" cy="342900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84" name="Freeform 6">
            <a:extLst>
              <a:ext uri="{FF2B5EF4-FFF2-40B4-BE49-F238E27FC236}">
                <a16:creationId xmlns:a16="http://schemas.microsoft.com/office/drawing/2014/main" id="{62F7F66B-F183-419D-8436-87E50BAD1E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93874" y="3359646"/>
            <a:ext cx="693338" cy="627043"/>
          </a:xfrm>
          <a:custGeom>
            <a:avLst/>
            <a:gdLst>
              <a:gd name="T0" fmla="*/ 2147483647 w 376"/>
              <a:gd name="T1" fmla="*/ 2147483647 h 340"/>
              <a:gd name="T2" fmla="*/ 2147483647 w 376"/>
              <a:gd name="T3" fmla="*/ 2147483647 h 340"/>
              <a:gd name="T4" fmla="*/ 2147483647 w 376"/>
              <a:gd name="T5" fmla="*/ 2147483647 h 340"/>
              <a:gd name="T6" fmla="*/ 2147483647 w 376"/>
              <a:gd name="T7" fmla="*/ 2147483647 h 340"/>
              <a:gd name="T8" fmla="*/ 2147483647 w 376"/>
              <a:gd name="T9" fmla="*/ 2147483647 h 340"/>
              <a:gd name="T10" fmla="*/ 2147483647 w 376"/>
              <a:gd name="T11" fmla="*/ 2147483647 h 340"/>
              <a:gd name="T12" fmla="*/ 2147483647 w 376"/>
              <a:gd name="T13" fmla="*/ 2147483647 h 340"/>
              <a:gd name="T14" fmla="*/ 2147483647 w 376"/>
              <a:gd name="T15" fmla="*/ 2147483647 h 340"/>
              <a:gd name="T16" fmla="*/ 2147483647 w 376"/>
              <a:gd name="T17" fmla="*/ 2147483647 h 340"/>
              <a:gd name="T18" fmla="*/ 2147483647 w 376"/>
              <a:gd name="T19" fmla="*/ 2147483647 h 340"/>
              <a:gd name="T20" fmla="*/ 2147483647 w 376"/>
              <a:gd name="T21" fmla="*/ 2147483647 h 340"/>
              <a:gd name="T22" fmla="*/ 2147483647 w 376"/>
              <a:gd name="T23" fmla="*/ 2147483647 h 340"/>
              <a:gd name="T24" fmla="*/ 2147483647 w 376"/>
              <a:gd name="T25" fmla="*/ 2147483647 h 340"/>
              <a:gd name="T26" fmla="*/ 2147483647 w 376"/>
              <a:gd name="T27" fmla="*/ 2147483647 h 340"/>
              <a:gd name="T28" fmla="*/ 2147483647 w 376"/>
              <a:gd name="T29" fmla="*/ 2147483647 h 340"/>
              <a:gd name="T30" fmla="*/ 2147483647 w 376"/>
              <a:gd name="T31" fmla="*/ 2147483647 h 340"/>
              <a:gd name="T32" fmla="*/ 2147483647 w 376"/>
              <a:gd name="T33" fmla="*/ 2147483647 h 340"/>
              <a:gd name="T34" fmla="*/ 2147483647 w 376"/>
              <a:gd name="T35" fmla="*/ 2147483647 h 340"/>
              <a:gd name="T36" fmla="*/ 2147483647 w 376"/>
              <a:gd name="T37" fmla="*/ 2147483647 h 340"/>
              <a:gd name="T38" fmla="*/ 2147483647 w 376"/>
              <a:gd name="T39" fmla="*/ 2147483647 h 340"/>
              <a:gd name="T40" fmla="*/ 2147483647 w 376"/>
              <a:gd name="T41" fmla="*/ 2147483647 h 340"/>
              <a:gd name="T42" fmla="*/ 2147483647 w 376"/>
              <a:gd name="T43" fmla="*/ 2147483647 h 340"/>
              <a:gd name="T44" fmla="*/ 2147483647 w 376"/>
              <a:gd name="T45" fmla="*/ 2147483647 h 340"/>
              <a:gd name="T46" fmla="*/ 2147483647 w 376"/>
              <a:gd name="T47" fmla="*/ 2147483647 h 340"/>
              <a:gd name="T48" fmla="*/ 2147483647 w 376"/>
              <a:gd name="T49" fmla="*/ 2147483647 h 340"/>
              <a:gd name="T50" fmla="*/ 2147483647 w 376"/>
              <a:gd name="T51" fmla="*/ 2147483647 h 340"/>
              <a:gd name="T52" fmla="*/ 2147483647 w 376"/>
              <a:gd name="T53" fmla="*/ 2147483647 h 340"/>
              <a:gd name="T54" fmla="*/ 2147483647 w 376"/>
              <a:gd name="T55" fmla="*/ 2147483647 h 340"/>
              <a:gd name="T56" fmla="*/ 2147483647 w 376"/>
              <a:gd name="T57" fmla="*/ 2147483647 h 340"/>
              <a:gd name="T58" fmla="*/ 2147483647 w 376"/>
              <a:gd name="T59" fmla="*/ 2147483647 h 340"/>
              <a:gd name="T60" fmla="*/ 2147483647 w 376"/>
              <a:gd name="T61" fmla="*/ 2147483647 h 340"/>
              <a:gd name="T62" fmla="*/ 2147483647 w 376"/>
              <a:gd name="T63" fmla="*/ 2147483647 h 340"/>
              <a:gd name="T64" fmla="*/ 2147483647 w 376"/>
              <a:gd name="T65" fmla="*/ 2147483647 h 340"/>
              <a:gd name="T66" fmla="*/ 2147483647 w 376"/>
              <a:gd name="T67" fmla="*/ 2147483647 h 340"/>
              <a:gd name="T68" fmla="*/ 2147483647 w 376"/>
              <a:gd name="T69" fmla="*/ 2147483647 h 340"/>
              <a:gd name="T70" fmla="*/ 2147483647 w 376"/>
              <a:gd name="T71" fmla="*/ 2147483647 h 340"/>
              <a:gd name="T72" fmla="*/ 2147483647 w 376"/>
              <a:gd name="T73" fmla="*/ 2147483647 h 340"/>
              <a:gd name="T74" fmla="*/ 2147483647 w 376"/>
              <a:gd name="T75" fmla="*/ 2147483647 h 340"/>
              <a:gd name="T76" fmla="*/ 2147483647 w 376"/>
              <a:gd name="T77" fmla="*/ 2147483647 h 340"/>
              <a:gd name="T78" fmla="*/ 2147483647 w 376"/>
              <a:gd name="T79" fmla="*/ 2147483647 h 340"/>
              <a:gd name="T80" fmla="*/ 2147483647 w 376"/>
              <a:gd name="T81" fmla="*/ 2147483647 h 340"/>
              <a:gd name="T82" fmla="*/ 2147483647 w 376"/>
              <a:gd name="T83" fmla="*/ 2147483647 h 340"/>
              <a:gd name="T84" fmla="*/ 2147483647 w 376"/>
              <a:gd name="T85" fmla="*/ 2147483647 h 340"/>
              <a:gd name="T86" fmla="*/ 2147483647 w 376"/>
              <a:gd name="T87" fmla="*/ 2147483647 h 340"/>
              <a:gd name="T88" fmla="*/ 2147483647 w 376"/>
              <a:gd name="T89" fmla="*/ 2147483647 h 340"/>
              <a:gd name="T90" fmla="*/ 2147483647 w 376"/>
              <a:gd name="T91" fmla="*/ 2147483647 h 340"/>
              <a:gd name="T92" fmla="*/ 2147483647 w 376"/>
              <a:gd name="T93" fmla="*/ 2147483647 h 340"/>
              <a:gd name="T94" fmla="*/ 2147483647 w 376"/>
              <a:gd name="T95" fmla="*/ 2147483647 h 340"/>
              <a:gd name="T96" fmla="*/ 2147483647 w 376"/>
              <a:gd name="T97" fmla="*/ 0 h 340"/>
              <a:gd name="T98" fmla="*/ 2147483647 w 376"/>
              <a:gd name="T99" fmla="*/ 2147483647 h 340"/>
              <a:gd name="T100" fmla="*/ 2147483647 w 376"/>
              <a:gd name="T101" fmla="*/ 2147483647 h 340"/>
              <a:gd name="T102" fmla="*/ 2147483647 w 376"/>
              <a:gd name="T103" fmla="*/ 2147483647 h 340"/>
              <a:gd name="T104" fmla="*/ 2147483647 w 376"/>
              <a:gd name="T105" fmla="*/ 2147483647 h 340"/>
              <a:gd name="T106" fmla="*/ 2147483647 w 376"/>
              <a:gd name="T107" fmla="*/ 2147483647 h 340"/>
              <a:gd name="T108" fmla="*/ 2147483647 w 376"/>
              <a:gd name="T109" fmla="*/ 2147483647 h 340"/>
              <a:gd name="T110" fmla="*/ 2147483647 w 376"/>
              <a:gd name="T111" fmla="*/ 2147483647 h 340"/>
              <a:gd name="T112" fmla="*/ 2147483647 w 376"/>
              <a:gd name="T113" fmla="*/ 2147483647 h 340"/>
              <a:gd name="T114" fmla="*/ 2147483647 w 376"/>
              <a:gd name="T115" fmla="*/ 2147483647 h 340"/>
              <a:gd name="T116" fmla="*/ 2147483647 w 376"/>
              <a:gd name="T117" fmla="*/ 2147483647 h 340"/>
              <a:gd name="T118" fmla="*/ 2147483647 w 376"/>
              <a:gd name="T119" fmla="*/ 2147483647 h 340"/>
              <a:gd name="T120" fmla="*/ 2147483647 w 376"/>
              <a:gd name="T121" fmla="*/ 2147483647 h 340"/>
              <a:gd name="T122" fmla="*/ 2147483647 w 376"/>
              <a:gd name="T123" fmla="*/ 2147483647 h 340"/>
              <a:gd name="T124" fmla="*/ 2147483647 w 376"/>
              <a:gd name="T125" fmla="*/ 2147483647 h 34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6"/>
              <a:gd name="T190" fmla="*/ 0 h 340"/>
              <a:gd name="T191" fmla="*/ 376 w 376"/>
              <a:gd name="T192" fmla="*/ 340 h 34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6" h="340">
                <a:moveTo>
                  <a:pt x="322" y="116"/>
                </a:moveTo>
                <a:lnTo>
                  <a:pt x="294" y="102"/>
                </a:lnTo>
                <a:lnTo>
                  <a:pt x="284" y="108"/>
                </a:lnTo>
                <a:lnTo>
                  <a:pt x="290" y="122"/>
                </a:lnTo>
                <a:lnTo>
                  <a:pt x="294" y="138"/>
                </a:lnTo>
                <a:lnTo>
                  <a:pt x="298" y="154"/>
                </a:lnTo>
                <a:lnTo>
                  <a:pt x="298" y="170"/>
                </a:lnTo>
                <a:lnTo>
                  <a:pt x="298" y="184"/>
                </a:lnTo>
                <a:lnTo>
                  <a:pt x="296" y="196"/>
                </a:lnTo>
                <a:lnTo>
                  <a:pt x="294" y="208"/>
                </a:lnTo>
                <a:lnTo>
                  <a:pt x="288" y="220"/>
                </a:lnTo>
                <a:lnTo>
                  <a:pt x="284" y="232"/>
                </a:lnTo>
                <a:lnTo>
                  <a:pt x="276" y="242"/>
                </a:lnTo>
                <a:lnTo>
                  <a:pt x="262" y="260"/>
                </a:lnTo>
                <a:lnTo>
                  <a:pt x="242" y="276"/>
                </a:lnTo>
                <a:lnTo>
                  <a:pt x="232" y="282"/>
                </a:lnTo>
                <a:lnTo>
                  <a:pt x="220" y="288"/>
                </a:lnTo>
                <a:lnTo>
                  <a:pt x="208" y="292"/>
                </a:lnTo>
                <a:lnTo>
                  <a:pt x="196" y="296"/>
                </a:lnTo>
                <a:lnTo>
                  <a:pt x="184" y="298"/>
                </a:lnTo>
                <a:lnTo>
                  <a:pt x="170" y="298"/>
                </a:lnTo>
                <a:lnTo>
                  <a:pt x="158" y="298"/>
                </a:lnTo>
                <a:lnTo>
                  <a:pt x="144" y="296"/>
                </a:lnTo>
                <a:lnTo>
                  <a:pt x="132" y="292"/>
                </a:lnTo>
                <a:lnTo>
                  <a:pt x="120" y="288"/>
                </a:lnTo>
                <a:lnTo>
                  <a:pt x="110" y="282"/>
                </a:lnTo>
                <a:lnTo>
                  <a:pt x="98" y="276"/>
                </a:lnTo>
                <a:lnTo>
                  <a:pt x="80" y="260"/>
                </a:lnTo>
                <a:lnTo>
                  <a:pt x="64" y="242"/>
                </a:lnTo>
                <a:lnTo>
                  <a:pt x="58" y="232"/>
                </a:lnTo>
                <a:lnTo>
                  <a:pt x="52" y="220"/>
                </a:lnTo>
                <a:lnTo>
                  <a:pt x="48" y="208"/>
                </a:lnTo>
                <a:lnTo>
                  <a:pt x="44" y="196"/>
                </a:lnTo>
                <a:lnTo>
                  <a:pt x="42" y="184"/>
                </a:lnTo>
                <a:lnTo>
                  <a:pt x="42" y="170"/>
                </a:lnTo>
                <a:lnTo>
                  <a:pt x="42" y="158"/>
                </a:lnTo>
                <a:lnTo>
                  <a:pt x="44" y="144"/>
                </a:lnTo>
                <a:lnTo>
                  <a:pt x="48" y="132"/>
                </a:lnTo>
                <a:lnTo>
                  <a:pt x="52" y="120"/>
                </a:lnTo>
                <a:lnTo>
                  <a:pt x="58" y="108"/>
                </a:lnTo>
                <a:lnTo>
                  <a:pt x="64" y="98"/>
                </a:lnTo>
                <a:lnTo>
                  <a:pt x="80" y="80"/>
                </a:lnTo>
                <a:lnTo>
                  <a:pt x="98" y="64"/>
                </a:lnTo>
                <a:lnTo>
                  <a:pt x="110" y="58"/>
                </a:lnTo>
                <a:lnTo>
                  <a:pt x="120" y="52"/>
                </a:lnTo>
                <a:lnTo>
                  <a:pt x="132" y="48"/>
                </a:lnTo>
                <a:lnTo>
                  <a:pt x="144" y="44"/>
                </a:lnTo>
                <a:lnTo>
                  <a:pt x="158" y="42"/>
                </a:lnTo>
                <a:lnTo>
                  <a:pt x="170" y="42"/>
                </a:lnTo>
                <a:lnTo>
                  <a:pt x="186" y="42"/>
                </a:lnTo>
                <a:lnTo>
                  <a:pt x="200" y="46"/>
                </a:lnTo>
                <a:lnTo>
                  <a:pt x="214" y="50"/>
                </a:lnTo>
                <a:lnTo>
                  <a:pt x="226" y="54"/>
                </a:lnTo>
                <a:lnTo>
                  <a:pt x="238" y="62"/>
                </a:lnTo>
                <a:lnTo>
                  <a:pt x="250" y="70"/>
                </a:lnTo>
                <a:lnTo>
                  <a:pt x="260" y="80"/>
                </a:lnTo>
                <a:lnTo>
                  <a:pt x="270" y="90"/>
                </a:lnTo>
                <a:lnTo>
                  <a:pt x="250" y="102"/>
                </a:lnTo>
                <a:lnTo>
                  <a:pt x="234" y="88"/>
                </a:lnTo>
                <a:lnTo>
                  <a:pt x="226" y="80"/>
                </a:lnTo>
                <a:lnTo>
                  <a:pt x="216" y="76"/>
                </a:lnTo>
                <a:lnTo>
                  <a:pt x="204" y="72"/>
                </a:lnTo>
                <a:lnTo>
                  <a:pt x="194" y="68"/>
                </a:lnTo>
                <a:lnTo>
                  <a:pt x="182" y="66"/>
                </a:lnTo>
                <a:lnTo>
                  <a:pt x="170" y="66"/>
                </a:lnTo>
                <a:lnTo>
                  <a:pt x="150" y="68"/>
                </a:lnTo>
                <a:lnTo>
                  <a:pt x="130" y="74"/>
                </a:lnTo>
                <a:lnTo>
                  <a:pt x="112" y="84"/>
                </a:lnTo>
                <a:lnTo>
                  <a:pt x="96" y="96"/>
                </a:lnTo>
                <a:lnTo>
                  <a:pt x="84" y="112"/>
                </a:lnTo>
                <a:lnTo>
                  <a:pt x="74" y="130"/>
                </a:lnTo>
                <a:lnTo>
                  <a:pt x="68" y="150"/>
                </a:lnTo>
                <a:lnTo>
                  <a:pt x="66" y="170"/>
                </a:lnTo>
                <a:lnTo>
                  <a:pt x="68" y="192"/>
                </a:lnTo>
                <a:lnTo>
                  <a:pt x="74" y="210"/>
                </a:lnTo>
                <a:lnTo>
                  <a:pt x="84" y="228"/>
                </a:lnTo>
                <a:lnTo>
                  <a:pt x="96" y="244"/>
                </a:lnTo>
                <a:lnTo>
                  <a:pt x="112" y="256"/>
                </a:lnTo>
                <a:lnTo>
                  <a:pt x="130" y="266"/>
                </a:lnTo>
                <a:lnTo>
                  <a:pt x="150" y="272"/>
                </a:lnTo>
                <a:lnTo>
                  <a:pt x="170" y="274"/>
                </a:lnTo>
                <a:lnTo>
                  <a:pt x="192" y="272"/>
                </a:lnTo>
                <a:lnTo>
                  <a:pt x="212" y="266"/>
                </a:lnTo>
                <a:lnTo>
                  <a:pt x="228" y="256"/>
                </a:lnTo>
                <a:lnTo>
                  <a:pt x="244" y="244"/>
                </a:lnTo>
                <a:lnTo>
                  <a:pt x="258" y="228"/>
                </a:lnTo>
                <a:lnTo>
                  <a:pt x="266" y="210"/>
                </a:lnTo>
                <a:lnTo>
                  <a:pt x="274" y="192"/>
                </a:lnTo>
                <a:lnTo>
                  <a:pt x="276" y="170"/>
                </a:lnTo>
                <a:lnTo>
                  <a:pt x="274" y="158"/>
                </a:lnTo>
                <a:lnTo>
                  <a:pt x="272" y="144"/>
                </a:lnTo>
                <a:lnTo>
                  <a:pt x="268" y="134"/>
                </a:lnTo>
                <a:lnTo>
                  <a:pt x="264" y="122"/>
                </a:lnTo>
                <a:lnTo>
                  <a:pt x="230" y="144"/>
                </a:lnTo>
                <a:lnTo>
                  <a:pt x="234" y="156"/>
                </a:lnTo>
                <a:lnTo>
                  <a:pt x="236" y="170"/>
                </a:lnTo>
                <a:lnTo>
                  <a:pt x="234" y="184"/>
                </a:lnTo>
                <a:lnTo>
                  <a:pt x="230" y="196"/>
                </a:lnTo>
                <a:lnTo>
                  <a:pt x="224" y="206"/>
                </a:lnTo>
                <a:lnTo>
                  <a:pt x="216" y="216"/>
                </a:lnTo>
                <a:lnTo>
                  <a:pt x="206" y="224"/>
                </a:lnTo>
                <a:lnTo>
                  <a:pt x="196" y="230"/>
                </a:lnTo>
                <a:lnTo>
                  <a:pt x="184" y="234"/>
                </a:lnTo>
                <a:lnTo>
                  <a:pt x="170" y="236"/>
                </a:lnTo>
                <a:lnTo>
                  <a:pt x="158" y="234"/>
                </a:lnTo>
                <a:lnTo>
                  <a:pt x="144" y="230"/>
                </a:lnTo>
                <a:lnTo>
                  <a:pt x="134" y="224"/>
                </a:lnTo>
                <a:lnTo>
                  <a:pt x="124" y="216"/>
                </a:lnTo>
                <a:lnTo>
                  <a:pt x="116" y="206"/>
                </a:lnTo>
                <a:lnTo>
                  <a:pt x="110" y="196"/>
                </a:lnTo>
                <a:lnTo>
                  <a:pt x="106" y="184"/>
                </a:lnTo>
                <a:lnTo>
                  <a:pt x="106" y="170"/>
                </a:lnTo>
                <a:lnTo>
                  <a:pt x="106" y="156"/>
                </a:lnTo>
                <a:lnTo>
                  <a:pt x="110" y="144"/>
                </a:lnTo>
                <a:lnTo>
                  <a:pt x="116" y="134"/>
                </a:lnTo>
                <a:lnTo>
                  <a:pt x="124" y="124"/>
                </a:lnTo>
                <a:lnTo>
                  <a:pt x="134" y="116"/>
                </a:lnTo>
                <a:lnTo>
                  <a:pt x="144" y="110"/>
                </a:lnTo>
                <a:lnTo>
                  <a:pt x="158" y="106"/>
                </a:lnTo>
                <a:lnTo>
                  <a:pt x="170" y="104"/>
                </a:lnTo>
                <a:lnTo>
                  <a:pt x="184" y="106"/>
                </a:lnTo>
                <a:lnTo>
                  <a:pt x="196" y="110"/>
                </a:lnTo>
                <a:lnTo>
                  <a:pt x="208" y="116"/>
                </a:lnTo>
                <a:lnTo>
                  <a:pt x="218" y="124"/>
                </a:lnTo>
                <a:lnTo>
                  <a:pt x="194" y="140"/>
                </a:lnTo>
                <a:lnTo>
                  <a:pt x="184" y="132"/>
                </a:lnTo>
                <a:lnTo>
                  <a:pt x="170" y="130"/>
                </a:lnTo>
                <a:lnTo>
                  <a:pt x="162" y="132"/>
                </a:lnTo>
                <a:lnTo>
                  <a:pt x="156" y="134"/>
                </a:lnTo>
                <a:lnTo>
                  <a:pt x="148" y="138"/>
                </a:lnTo>
                <a:lnTo>
                  <a:pt x="142" y="142"/>
                </a:lnTo>
                <a:lnTo>
                  <a:pt x="138" y="148"/>
                </a:lnTo>
                <a:lnTo>
                  <a:pt x="134" y="154"/>
                </a:lnTo>
                <a:lnTo>
                  <a:pt x="132" y="162"/>
                </a:lnTo>
                <a:lnTo>
                  <a:pt x="130" y="170"/>
                </a:lnTo>
                <a:lnTo>
                  <a:pt x="132" y="178"/>
                </a:lnTo>
                <a:lnTo>
                  <a:pt x="134" y="186"/>
                </a:lnTo>
                <a:lnTo>
                  <a:pt x="138" y="192"/>
                </a:lnTo>
                <a:lnTo>
                  <a:pt x="142" y="198"/>
                </a:lnTo>
                <a:lnTo>
                  <a:pt x="148" y="202"/>
                </a:lnTo>
                <a:lnTo>
                  <a:pt x="156" y="206"/>
                </a:lnTo>
                <a:lnTo>
                  <a:pt x="162" y="208"/>
                </a:lnTo>
                <a:lnTo>
                  <a:pt x="170" y="210"/>
                </a:lnTo>
                <a:lnTo>
                  <a:pt x="178" y="208"/>
                </a:lnTo>
                <a:lnTo>
                  <a:pt x="186" y="206"/>
                </a:lnTo>
                <a:lnTo>
                  <a:pt x="192" y="202"/>
                </a:lnTo>
                <a:lnTo>
                  <a:pt x="198" y="198"/>
                </a:lnTo>
                <a:lnTo>
                  <a:pt x="204" y="192"/>
                </a:lnTo>
                <a:lnTo>
                  <a:pt x="206" y="186"/>
                </a:lnTo>
                <a:lnTo>
                  <a:pt x="210" y="178"/>
                </a:lnTo>
                <a:lnTo>
                  <a:pt x="210" y="170"/>
                </a:lnTo>
                <a:lnTo>
                  <a:pt x="208" y="158"/>
                </a:lnTo>
                <a:lnTo>
                  <a:pt x="176" y="178"/>
                </a:lnTo>
                <a:lnTo>
                  <a:pt x="172" y="172"/>
                </a:lnTo>
                <a:lnTo>
                  <a:pt x="296" y="90"/>
                </a:lnTo>
                <a:lnTo>
                  <a:pt x="326" y="104"/>
                </a:lnTo>
                <a:lnTo>
                  <a:pt x="376" y="72"/>
                </a:lnTo>
                <a:lnTo>
                  <a:pt x="346" y="58"/>
                </a:lnTo>
                <a:lnTo>
                  <a:pt x="354" y="52"/>
                </a:lnTo>
                <a:lnTo>
                  <a:pt x="346" y="40"/>
                </a:lnTo>
                <a:lnTo>
                  <a:pt x="338" y="46"/>
                </a:lnTo>
                <a:lnTo>
                  <a:pt x="338" y="12"/>
                </a:lnTo>
                <a:lnTo>
                  <a:pt x="288" y="44"/>
                </a:lnTo>
                <a:lnTo>
                  <a:pt x="288" y="78"/>
                </a:lnTo>
                <a:lnTo>
                  <a:pt x="278" y="84"/>
                </a:lnTo>
                <a:lnTo>
                  <a:pt x="278" y="48"/>
                </a:lnTo>
                <a:lnTo>
                  <a:pt x="282" y="44"/>
                </a:lnTo>
                <a:lnTo>
                  <a:pt x="272" y="34"/>
                </a:lnTo>
                <a:lnTo>
                  <a:pt x="258" y="26"/>
                </a:lnTo>
                <a:lnTo>
                  <a:pt x="246" y="18"/>
                </a:lnTo>
                <a:lnTo>
                  <a:pt x="232" y="12"/>
                </a:lnTo>
                <a:lnTo>
                  <a:pt x="218" y="6"/>
                </a:lnTo>
                <a:lnTo>
                  <a:pt x="202" y="4"/>
                </a:lnTo>
                <a:lnTo>
                  <a:pt x="186" y="2"/>
                </a:lnTo>
                <a:lnTo>
                  <a:pt x="170" y="0"/>
                </a:lnTo>
                <a:lnTo>
                  <a:pt x="154" y="2"/>
                </a:lnTo>
                <a:lnTo>
                  <a:pt x="136" y="4"/>
                </a:lnTo>
                <a:lnTo>
                  <a:pt x="120" y="8"/>
                </a:lnTo>
                <a:lnTo>
                  <a:pt x="104" y="14"/>
                </a:lnTo>
                <a:lnTo>
                  <a:pt x="90" y="20"/>
                </a:lnTo>
                <a:lnTo>
                  <a:pt x="76" y="30"/>
                </a:lnTo>
                <a:lnTo>
                  <a:pt x="62" y="40"/>
                </a:lnTo>
                <a:lnTo>
                  <a:pt x="50" y="50"/>
                </a:lnTo>
                <a:lnTo>
                  <a:pt x="40" y="62"/>
                </a:lnTo>
                <a:lnTo>
                  <a:pt x="30" y="76"/>
                </a:lnTo>
                <a:lnTo>
                  <a:pt x="22" y="90"/>
                </a:lnTo>
                <a:lnTo>
                  <a:pt x="14" y="104"/>
                </a:lnTo>
                <a:lnTo>
                  <a:pt x="8" y="120"/>
                </a:lnTo>
                <a:lnTo>
                  <a:pt x="4" y="136"/>
                </a:lnTo>
                <a:lnTo>
                  <a:pt x="2" y="152"/>
                </a:lnTo>
                <a:lnTo>
                  <a:pt x="0" y="170"/>
                </a:lnTo>
                <a:lnTo>
                  <a:pt x="2" y="188"/>
                </a:lnTo>
                <a:lnTo>
                  <a:pt x="4" y="204"/>
                </a:lnTo>
                <a:lnTo>
                  <a:pt x="8" y="220"/>
                </a:lnTo>
                <a:lnTo>
                  <a:pt x="14" y="236"/>
                </a:lnTo>
                <a:lnTo>
                  <a:pt x="22" y="250"/>
                </a:lnTo>
                <a:lnTo>
                  <a:pt x="30" y="264"/>
                </a:lnTo>
                <a:lnTo>
                  <a:pt x="40" y="278"/>
                </a:lnTo>
                <a:lnTo>
                  <a:pt x="50" y="290"/>
                </a:lnTo>
                <a:lnTo>
                  <a:pt x="62" y="302"/>
                </a:lnTo>
                <a:lnTo>
                  <a:pt x="76" y="310"/>
                </a:lnTo>
                <a:lnTo>
                  <a:pt x="90" y="320"/>
                </a:lnTo>
                <a:lnTo>
                  <a:pt x="104" y="326"/>
                </a:lnTo>
                <a:lnTo>
                  <a:pt x="120" y="332"/>
                </a:lnTo>
                <a:lnTo>
                  <a:pt x="136" y="336"/>
                </a:lnTo>
                <a:lnTo>
                  <a:pt x="154" y="340"/>
                </a:lnTo>
                <a:lnTo>
                  <a:pt x="170" y="340"/>
                </a:lnTo>
                <a:lnTo>
                  <a:pt x="188" y="340"/>
                </a:lnTo>
                <a:lnTo>
                  <a:pt x="204" y="336"/>
                </a:lnTo>
                <a:lnTo>
                  <a:pt x="220" y="332"/>
                </a:lnTo>
                <a:lnTo>
                  <a:pt x="236" y="326"/>
                </a:lnTo>
                <a:lnTo>
                  <a:pt x="252" y="320"/>
                </a:lnTo>
                <a:lnTo>
                  <a:pt x="266" y="310"/>
                </a:lnTo>
                <a:lnTo>
                  <a:pt x="278" y="302"/>
                </a:lnTo>
                <a:lnTo>
                  <a:pt x="290" y="290"/>
                </a:lnTo>
                <a:lnTo>
                  <a:pt x="302" y="278"/>
                </a:lnTo>
                <a:lnTo>
                  <a:pt x="312" y="264"/>
                </a:lnTo>
                <a:lnTo>
                  <a:pt x="320" y="250"/>
                </a:lnTo>
                <a:lnTo>
                  <a:pt x="326" y="236"/>
                </a:lnTo>
                <a:lnTo>
                  <a:pt x="332" y="220"/>
                </a:lnTo>
                <a:lnTo>
                  <a:pt x="336" y="204"/>
                </a:lnTo>
                <a:lnTo>
                  <a:pt x="340" y="188"/>
                </a:lnTo>
                <a:lnTo>
                  <a:pt x="340" y="170"/>
                </a:lnTo>
                <a:lnTo>
                  <a:pt x="340" y="154"/>
                </a:lnTo>
                <a:lnTo>
                  <a:pt x="338" y="140"/>
                </a:lnTo>
                <a:lnTo>
                  <a:pt x="334" y="124"/>
                </a:lnTo>
                <a:lnTo>
                  <a:pt x="330" y="110"/>
                </a:lnTo>
                <a:lnTo>
                  <a:pt x="322" y="116"/>
                </a:lnTo>
                <a:close/>
              </a:path>
            </a:pathLst>
          </a:custGeom>
          <a:solidFill>
            <a:srgbClr val="00BED1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85" name="矩形 26">
            <a:extLst>
              <a:ext uri="{FF2B5EF4-FFF2-40B4-BE49-F238E27FC236}">
                <a16:creationId xmlns:a16="http://schemas.microsoft.com/office/drawing/2014/main" id="{B510675D-D45E-4E1E-8099-AC710855AAD5}"/>
              </a:ext>
            </a:extLst>
          </p:cNvPr>
          <p:cNvSpPr/>
          <p:nvPr/>
        </p:nvSpPr>
        <p:spPr>
          <a:xfrm>
            <a:off x="929640" y="1"/>
            <a:ext cx="1798320" cy="140970"/>
          </a:xfrm>
          <a:prstGeom prst="rect">
            <a:avLst/>
          </a:prstGeom>
          <a:solidFill>
            <a:srgbClr val="00B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en-US" sz="216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03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4726EED8-7B77-4462-8922-168226B53739}"/>
              </a:ext>
            </a:extLst>
          </p:cNvPr>
          <p:cNvSpPr/>
          <p:nvPr/>
        </p:nvSpPr>
        <p:spPr>
          <a:xfrm>
            <a:off x="467319" y="1700808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07B87BA-E795-4BD6-A8B1-FD6C9F050FFD}"/>
              </a:ext>
            </a:extLst>
          </p:cNvPr>
          <p:cNvSpPr txBox="1"/>
          <p:nvPr/>
        </p:nvSpPr>
        <p:spPr>
          <a:xfrm>
            <a:off x="407189" y="2347368"/>
            <a:ext cx="1585942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1. Водоснабжение</a:t>
            </a: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870245A9-3116-430F-9A82-0A0A9462FF16}"/>
              </a:ext>
            </a:extLst>
          </p:cNvPr>
          <p:cNvSpPr/>
          <p:nvPr/>
        </p:nvSpPr>
        <p:spPr>
          <a:xfrm>
            <a:off x="2550141" y="1700808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585CCA6C-8FE7-4799-A6B2-33615EE4C872}"/>
              </a:ext>
            </a:extLst>
          </p:cNvPr>
          <p:cNvSpPr/>
          <p:nvPr/>
        </p:nvSpPr>
        <p:spPr>
          <a:xfrm>
            <a:off x="4672855" y="1692211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DCC8421-0D7A-498D-93B5-257A06EA8D79}"/>
              </a:ext>
            </a:extLst>
          </p:cNvPr>
          <p:cNvSpPr txBox="1"/>
          <p:nvPr/>
        </p:nvSpPr>
        <p:spPr>
          <a:xfrm>
            <a:off x="2444231" y="2347368"/>
            <a:ext cx="1991762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2. Здравоохранение</a:t>
            </a: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3D9661E2-1C09-492F-84A9-1F5123BF10DE}"/>
              </a:ext>
            </a:extLst>
          </p:cNvPr>
          <p:cNvSpPr/>
          <p:nvPr/>
        </p:nvSpPr>
        <p:spPr>
          <a:xfrm>
            <a:off x="6730236" y="1692211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612FF2C3-58C8-466E-8008-85C951C42242}"/>
              </a:ext>
            </a:extLst>
          </p:cNvPr>
          <p:cNvSpPr/>
          <p:nvPr/>
        </p:nvSpPr>
        <p:spPr>
          <a:xfrm>
            <a:off x="8875223" y="1683614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38C1368-5DED-4B40-AD88-34BC013D8D3C}"/>
              </a:ext>
            </a:extLst>
          </p:cNvPr>
          <p:cNvSpPr txBox="1"/>
          <p:nvPr/>
        </p:nvSpPr>
        <p:spPr>
          <a:xfrm>
            <a:off x="4569996" y="2335475"/>
            <a:ext cx="1499467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3. Энергетика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0596F1B-D9DE-45E5-85DB-8975709E8ECD}"/>
              </a:ext>
            </a:extLst>
          </p:cNvPr>
          <p:cNvSpPr txBox="1"/>
          <p:nvPr/>
        </p:nvSpPr>
        <p:spPr>
          <a:xfrm>
            <a:off x="6679590" y="2330723"/>
            <a:ext cx="1499467" cy="43088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4. Автомобильная промышленность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E424924-9DEE-4792-936D-FC26D15AB240}"/>
              </a:ext>
            </a:extLst>
          </p:cNvPr>
          <p:cNvSpPr txBox="1"/>
          <p:nvPr/>
        </p:nvSpPr>
        <p:spPr>
          <a:xfrm>
            <a:off x="8765089" y="2338771"/>
            <a:ext cx="1515368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5. Образование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BE31DA6E-8CA0-45EE-8FE0-44BBB80B3034}"/>
              </a:ext>
            </a:extLst>
          </p:cNvPr>
          <p:cNvSpPr/>
          <p:nvPr/>
        </p:nvSpPr>
        <p:spPr>
          <a:xfrm>
            <a:off x="2524700" y="4688002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B60EDD1-72A2-40DD-BCAF-EAE677147CCF}"/>
              </a:ext>
            </a:extLst>
          </p:cNvPr>
          <p:cNvSpPr txBox="1"/>
          <p:nvPr/>
        </p:nvSpPr>
        <p:spPr>
          <a:xfrm>
            <a:off x="2464072" y="5352043"/>
            <a:ext cx="1499467" cy="600164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13. Горно- добывающая промышленность</a:t>
            </a:r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B1FB5BA7-7FAE-4D6B-8DFB-8C7F15E8A0D0}"/>
              </a:ext>
            </a:extLst>
          </p:cNvPr>
          <p:cNvSpPr/>
          <p:nvPr/>
        </p:nvSpPr>
        <p:spPr>
          <a:xfrm>
            <a:off x="4607522" y="4688002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E225051-EC39-4EB9-8953-106ACFF2DD92}"/>
              </a:ext>
            </a:extLst>
          </p:cNvPr>
          <p:cNvSpPr/>
          <p:nvPr/>
        </p:nvSpPr>
        <p:spPr>
          <a:xfrm>
            <a:off x="6730236" y="4679405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0C05DC1-608E-4ACC-A30E-326FB8E4804E}"/>
              </a:ext>
            </a:extLst>
          </p:cNvPr>
          <p:cNvSpPr txBox="1"/>
          <p:nvPr/>
        </p:nvSpPr>
        <p:spPr>
          <a:xfrm>
            <a:off x="4501612" y="5356979"/>
            <a:ext cx="1499467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14. Торговля</a:t>
            </a: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DDE3BD05-748F-4ED5-8E33-618F97E0209B}"/>
              </a:ext>
            </a:extLst>
          </p:cNvPr>
          <p:cNvSpPr/>
          <p:nvPr/>
        </p:nvSpPr>
        <p:spPr>
          <a:xfrm>
            <a:off x="8787617" y="4679405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670B1F09-797D-4A51-83DF-12EB403090D8}"/>
              </a:ext>
            </a:extLst>
          </p:cNvPr>
          <p:cNvSpPr/>
          <p:nvPr/>
        </p:nvSpPr>
        <p:spPr>
          <a:xfrm>
            <a:off x="10932604" y="4670808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D76B9C7-FAC3-45C3-8387-D83584EE5C10}"/>
              </a:ext>
            </a:extLst>
          </p:cNvPr>
          <p:cNvSpPr txBox="1"/>
          <p:nvPr/>
        </p:nvSpPr>
        <p:spPr>
          <a:xfrm>
            <a:off x="6627377" y="5354062"/>
            <a:ext cx="1499467" cy="43088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15. </a:t>
            </a:r>
            <a:r>
              <a:rPr lang="ru-RU" sz="11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Предприни-мательство</a:t>
            </a:r>
            <a:endParaRPr lang="ru-RU" sz="11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09DEF3F-F495-4BD2-B68E-A710B15F530A}"/>
              </a:ext>
            </a:extLst>
          </p:cNvPr>
          <p:cNvSpPr txBox="1"/>
          <p:nvPr/>
        </p:nvSpPr>
        <p:spPr>
          <a:xfrm>
            <a:off x="8708397" y="5358418"/>
            <a:ext cx="1678819" cy="25391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16. Инфраструктура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9705F63B-18C7-4DD9-A14C-9E6DE168F7B3}"/>
              </a:ext>
            </a:extLst>
          </p:cNvPr>
          <p:cNvSpPr txBox="1"/>
          <p:nvPr/>
        </p:nvSpPr>
        <p:spPr>
          <a:xfrm>
            <a:off x="10849686" y="5354584"/>
            <a:ext cx="1725457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17. </a:t>
            </a:r>
            <a:r>
              <a:rPr 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IT</a:t>
            </a:r>
            <a:endParaRPr lang="ru-RU" sz="11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327D5B56-C1D1-4D1C-9B31-F1D35A23E1E5}"/>
              </a:ext>
            </a:extLst>
          </p:cNvPr>
          <p:cNvSpPr/>
          <p:nvPr/>
        </p:nvSpPr>
        <p:spPr>
          <a:xfrm>
            <a:off x="1485478" y="3207769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9F35E85-B011-4C4A-AE4B-DB2E7AD6CC5B}"/>
              </a:ext>
            </a:extLst>
          </p:cNvPr>
          <p:cNvSpPr txBox="1"/>
          <p:nvPr/>
        </p:nvSpPr>
        <p:spPr>
          <a:xfrm>
            <a:off x="1396971" y="3864229"/>
            <a:ext cx="1499467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7. Наука</a:t>
            </a:r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6F6E6469-89FF-4D29-8BB2-26F1460E8103}"/>
              </a:ext>
            </a:extLst>
          </p:cNvPr>
          <p:cNvSpPr/>
          <p:nvPr/>
        </p:nvSpPr>
        <p:spPr>
          <a:xfrm>
            <a:off x="3568300" y="3207769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5A47223D-5976-4C6B-A0B5-664037ABD0BC}"/>
              </a:ext>
            </a:extLst>
          </p:cNvPr>
          <p:cNvSpPr/>
          <p:nvPr/>
        </p:nvSpPr>
        <p:spPr>
          <a:xfrm>
            <a:off x="5691014" y="3199172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E567132-340D-4832-89E2-41F87828D686}"/>
              </a:ext>
            </a:extLst>
          </p:cNvPr>
          <p:cNvSpPr txBox="1"/>
          <p:nvPr/>
        </p:nvSpPr>
        <p:spPr>
          <a:xfrm>
            <a:off x="3462390" y="3871810"/>
            <a:ext cx="1709140" cy="43088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8. Нефтехимическая промышленность</a:t>
            </a:r>
          </a:p>
        </p:txBody>
      </p:sp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5EE81DAF-9F55-4CE5-A2F8-B27683FFC47E}"/>
              </a:ext>
            </a:extLst>
          </p:cNvPr>
          <p:cNvSpPr/>
          <p:nvPr/>
        </p:nvSpPr>
        <p:spPr>
          <a:xfrm>
            <a:off x="7748395" y="3199172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0" name="Прямоугольник 129">
            <a:extLst>
              <a:ext uri="{FF2B5EF4-FFF2-40B4-BE49-F238E27FC236}">
                <a16:creationId xmlns:a16="http://schemas.microsoft.com/office/drawing/2014/main" id="{0DF0AECB-85C8-4912-8CD4-D6FA953CB2A3}"/>
              </a:ext>
            </a:extLst>
          </p:cNvPr>
          <p:cNvSpPr/>
          <p:nvPr/>
        </p:nvSpPr>
        <p:spPr>
          <a:xfrm>
            <a:off x="9893382" y="3190575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ED653EA-D618-40C3-AEE4-A9B6275833EA}"/>
              </a:ext>
            </a:extLst>
          </p:cNvPr>
          <p:cNvSpPr txBox="1"/>
          <p:nvPr/>
        </p:nvSpPr>
        <p:spPr>
          <a:xfrm>
            <a:off x="5616279" y="3875229"/>
            <a:ext cx="1499467" cy="30777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9</a:t>
            </a:r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ru-RU" sz="1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АПК</a:t>
            </a:r>
            <a:endParaRPr lang="ru-RU" sz="1100" b="1" u="sng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4E6FB1E-8CEE-46F1-9628-B6B171E7E479}"/>
              </a:ext>
            </a:extLst>
          </p:cNvPr>
          <p:cNvSpPr txBox="1"/>
          <p:nvPr/>
        </p:nvSpPr>
        <p:spPr>
          <a:xfrm>
            <a:off x="7651111" y="3852957"/>
            <a:ext cx="1499467" cy="43088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10. Легкая промышленность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F0E4608-FD43-4FDB-BD71-8229170F8258}"/>
              </a:ext>
            </a:extLst>
          </p:cNvPr>
          <p:cNvSpPr txBox="1"/>
          <p:nvPr/>
        </p:nvSpPr>
        <p:spPr>
          <a:xfrm>
            <a:off x="9799149" y="3828775"/>
            <a:ext cx="1775521" cy="43088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11. Обрабатывающая промышленность</a:t>
            </a:r>
          </a:p>
        </p:txBody>
      </p:sp>
      <p:grpSp>
        <p:nvGrpSpPr>
          <p:cNvPr id="137" name="组合 23">
            <a:extLst>
              <a:ext uri="{FF2B5EF4-FFF2-40B4-BE49-F238E27FC236}">
                <a16:creationId xmlns:a16="http://schemas.microsoft.com/office/drawing/2014/main" id="{A87AAB8A-A429-447D-8896-9F8ADB6B4916}"/>
              </a:ext>
            </a:extLst>
          </p:cNvPr>
          <p:cNvGrpSpPr>
            <a:grpSpLocks noChangeAspect="1"/>
          </p:cNvGrpSpPr>
          <p:nvPr/>
        </p:nvGrpSpPr>
        <p:grpSpPr>
          <a:xfrm>
            <a:off x="2634381" y="1795715"/>
            <a:ext cx="407584" cy="349630"/>
            <a:chOff x="5084763" y="971548"/>
            <a:chExt cx="323865" cy="277813"/>
          </a:xfrm>
          <a:solidFill>
            <a:schemeClr val="bg1">
              <a:lumMod val="95000"/>
            </a:schemeClr>
          </a:solidFill>
        </p:grpSpPr>
        <p:sp>
          <p:nvSpPr>
            <p:cNvPr id="138" name="Freeform 301">
              <a:extLst>
                <a:ext uri="{FF2B5EF4-FFF2-40B4-BE49-F238E27FC236}">
                  <a16:creationId xmlns:a16="http://schemas.microsoft.com/office/drawing/2014/main" id="{AB85A936-2779-4243-92BA-856F14A753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1140" y="1031873"/>
              <a:ext cx="217488" cy="217488"/>
            </a:xfrm>
            <a:custGeom>
              <a:avLst/>
              <a:gdLst>
                <a:gd name="T0" fmla="*/ 6 w 58"/>
                <a:gd name="T1" fmla="*/ 14 h 58"/>
                <a:gd name="T2" fmla="*/ 7 w 58"/>
                <a:gd name="T3" fmla="*/ 19 h 58"/>
                <a:gd name="T4" fmla="*/ 4 w 58"/>
                <a:gd name="T5" fmla="*/ 20 h 58"/>
                <a:gd name="T6" fmla="*/ 0 w 58"/>
                <a:gd name="T7" fmla="*/ 23 h 58"/>
                <a:gd name="T8" fmla="*/ 2 w 58"/>
                <a:gd name="T9" fmla="*/ 27 h 58"/>
                <a:gd name="T10" fmla="*/ 5 w 58"/>
                <a:gd name="T11" fmla="*/ 31 h 58"/>
                <a:gd name="T12" fmla="*/ 2 w 58"/>
                <a:gd name="T13" fmla="*/ 34 h 58"/>
                <a:gd name="T14" fmla="*/ 1 w 58"/>
                <a:gd name="T15" fmla="*/ 38 h 58"/>
                <a:gd name="T16" fmla="*/ 5 w 58"/>
                <a:gd name="T17" fmla="*/ 41 h 58"/>
                <a:gd name="T18" fmla="*/ 8 w 58"/>
                <a:gd name="T19" fmla="*/ 42 h 58"/>
                <a:gd name="T20" fmla="*/ 8 w 58"/>
                <a:gd name="T21" fmla="*/ 46 h 58"/>
                <a:gd name="T22" fmla="*/ 9 w 58"/>
                <a:gd name="T23" fmla="*/ 51 h 58"/>
                <a:gd name="T24" fmla="*/ 14 w 58"/>
                <a:gd name="T25" fmla="*/ 51 h 58"/>
                <a:gd name="T26" fmla="*/ 18 w 58"/>
                <a:gd name="T27" fmla="*/ 51 h 58"/>
                <a:gd name="T28" fmla="*/ 19 w 58"/>
                <a:gd name="T29" fmla="*/ 54 h 58"/>
                <a:gd name="T30" fmla="*/ 22 w 58"/>
                <a:gd name="T31" fmla="*/ 58 h 58"/>
                <a:gd name="T32" fmla="*/ 27 w 58"/>
                <a:gd name="T33" fmla="*/ 56 h 58"/>
                <a:gd name="T34" fmla="*/ 31 w 58"/>
                <a:gd name="T35" fmla="*/ 53 h 58"/>
                <a:gd name="T36" fmla="*/ 33 w 58"/>
                <a:gd name="T37" fmla="*/ 56 h 58"/>
                <a:gd name="T38" fmla="*/ 38 w 58"/>
                <a:gd name="T39" fmla="*/ 57 h 58"/>
                <a:gd name="T40" fmla="*/ 40 w 58"/>
                <a:gd name="T41" fmla="*/ 53 h 58"/>
                <a:gd name="T42" fmla="*/ 42 w 58"/>
                <a:gd name="T43" fmla="*/ 49 h 58"/>
                <a:gd name="T44" fmla="*/ 46 w 58"/>
                <a:gd name="T45" fmla="*/ 50 h 58"/>
                <a:gd name="T46" fmla="*/ 50 w 58"/>
                <a:gd name="T47" fmla="*/ 49 h 58"/>
                <a:gd name="T48" fmla="*/ 51 w 58"/>
                <a:gd name="T49" fmla="*/ 44 h 58"/>
                <a:gd name="T50" fmla="*/ 50 w 58"/>
                <a:gd name="T51" fmla="*/ 40 h 58"/>
                <a:gd name="T52" fmla="*/ 54 w 58"/>
                <a:gd name="T53" fmla="*/ 39 h 58"/>
                <a:gd name="T54" fmla="*/ 57 w 58"/>
                <a:gd name="T55" fmla="*/ 35 h 58"/>
                <a:gd name="T56" fmla="*/ 55 w 58"/>
                <a:gd name="T57" fmla="*/ 31 h 58"/>
                <a:gd name="T58" fmla="*/ 52 w 58"/>
                <a:gd name="T59" fmla="*/ 27 h 58"/>
                <a:gd name="T60" fmla="*/ 55 w 58"/>
                <a:gd name="T61" fmla="*/ 25 h 58"/>
                <a:gd name="T62" fmla="*/ 56 w 58"/>
                <a:gd name="T63" fmla="*/ 20 h 58"/>
                <a:gd name="T64" fmla="*/ 53 w 58"/>
                <a:gd name="T65" fmla="*/ 18 h 58"/>
                <a:gd name="T66" fmla="*/ 48 w 58"/>
                <a:gd name="T67" fmla="*/ 16 h 58"/>
                <a:gd name="T68" fmla="*/ 49 w 58"/>
                <a:gd name="T69" fmla="*/ 12 h 58"/>
                <a:gd name="T70" fmla="*/ 48 w 58"/>
                <a:gd name="T71" fmla="*/ 8 h 58"/>
                <a:gd name="T72" fmla="*/ 44 w 58"/>
                <a:gd name="T73" fmla="*/ 7 h 58"/>
                <a:gd name="T74" fmla="*/ 39 w 58"/>
                <a:gd name="T75" fmla="*/ 8 h 58"/>
                <a:gd name="T76" fmla="*/ 38 w 58"/>
                <a:gd name="T77" fmla="*/ 4 h 58"/>
                <a:gd name="T78" fmla="*/ 35 w 58"/>
                <a:gd name="T79" fmla="*/ 1 h 58"/>
                <a:gd name="T80" fmla="*/ 30 w 58"/>
                <a:gd name="T81" fmla="*/ 3 h 58"/>
                <a:gd name="T82" fmla="*/ 27 w 58"/>
                <a:gd name="T83" fmla="*/ 5 h 58"/>
                <a:gd name="T84" fmla="*/ 24 w 58"/>
                <a:gd name="T85" fmla="*/ 3 h 58"/>
                <a:gd name="T86" fmla="*/ 20 w 58"/>
                <a:gd name="T87" fmla="*/ 1 h 58"/>
                <a:gd name="T88" fmla="*/ 17 w 58"/>
                <a:gd name="T89" fmla="*/ 5 h 58"/>
                <a:gd name="T90" fmla="*/ 15 w 58"/>
                <a:gd name="T91" fmla="*/ 10 h 58"/>
                <a:gd name="T92" fmla="*/ 12 w 58"/>
                <a:gd name="T93" fmla="*/ 9 h 58"/>
                <a:gd name="T94" fmla="*/ 7 w 58"/>
                <a:gd name="T95" fmla="*/ 10 h 58"/>
                <a:gd name="T96" fmla="*/ 6 w 58"/>
                <a:gd name="T97" fmla="*/ 14 h 58"/>
                <a:gd name="T98" fmla="*/ 23 w 58"/>
                <a:gd name="T99" fmla="*/ 13 h 58"/>
                <a:gd name="T100" fmla="*/ 45 w 58"/>
                <a:gd name="T101" fmla="*/ 24 h 58"/>
                <a:gd name="T102" fmla="*/ 34 w 58"/>
                <a:gd name="T103" fmla="*/ 45 h 58"/>
                <a:gd name="T104" fmla="*/ 13 w 58"/>
                <a:gd name="T105" fmla="*/ 34 h 58"/>
                <a:gd name="T106" fmla="*/ 23 w 58"/>
                <a:gd name="T107" fmla="*/ 1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8" h="58">
                  <a:moveTo>
                    <a:pt x="6" y="14"/>
                  </a:moveTo>
                  <a:cubicBezTo>
                    <a:pt x="8" y="15"/>
                    <a:pt x="7" y="18"/>
                    <a:pt x="7" y="19"/>
                  </a:cubicBezTo>
                  <a:cubicBezTo>
                    <a:pt x="7" y="20"/>
                    <a:pt x="5" y="20"/>
                    <a:pt x="4" y="20"/>
                  </a:cubicBezTo>
                  <a:cubicBezTo>
                    <a:pt x="2" y="20"/>
                    <a:pt x="0" y="21"/>
                    <a:pt x="0" y="23"/>
                  </a:cubicBezTo>
                  <a:cubicBezTo>
                    <a:pt x="0" y="25"/>
                    <a:pt x="0" y="27"/>
                    <a:pt x="2" y="27"/>
                  </a:cubicBezTo>
                  <a:cubicBezTo>
                    <a:pt x="3" y="28"/>
                    <a:pt x="5" y="30"/>
                    <a:pt x="5" y="31"/>
                  </a:cubicBezTo>
                  <a:cubicBezTo>
                    <a:pt x="5" y="32"/>
                    <a:pt x="4" y="33"/>
                    <a:pt x="2" y="34"/>
                  </a:cubicBezTo>
                  <a:cubicBezTo>
                    <a:pt x="1" y="34"/>
                    <a:pt x="0" y="36"/>
                    <a:pt x="1" y="38"/>
                  </a:cubicBezTo>
                  <a:cubicBezTo>
                    <a:pt x="1" y="40"/>
                    <a:pt x="3" y="42"/>
                    <a:pt x="5" y="41"/>
                  </a:cubicBezTo>
                  <a:cubicBezTo>
                    <a:pt x="6" y="41"/>
                    <a:pt x="8" y="41"/>
                    <a:pt x="8" y="42"/>
                  </a:cubicBezTo>
                  <a:cubicBezTo>
                    <a:pt x="9" y="42"/>
                    <a:pt x="9" y="45"/>
                    <a:pt x="8" y="46"/>
                  </a:cubicBezTo>
                  <a:cubicBezTo>
                    <a:pt x="7" y="47"/>
                    <a:pt x="7" y="50"/>
                    <a:pt x="9" y="51"/>
                  </a:cubicBezTo>
                  <a:cubicBezTo>
                    <a:pt x="11" y="52"/>
                    <a:pt x="13" y="53"/>
                    <a:pt x="14" y="51"/>
                  </a:cubicBezTo>
                  <a:cubicBezTo>
                    <a:pt x="15" y="50"/>
                    <a:pt x="18" y="51"/>
                    <a:pt x="18" y="51"/>
                  </a:cubicBezTo>
                  <a:cubicBezTo>
                    <a:pt x="19" y="51"/>
                    <a:pt x="20" y="53"/>
                    <a:pt x="19" y="54"/>
                  </a:cubicBezTo>
                  <a:cubicBezTo>
                    <a:pt x="19" y="56"/>
                    <a:pt x="20" y="57"/>
                    <a:pt x="22" y="58"/>
                  </a:cubicBezTo>
                  <a:cubicBezTo>
                    <a:pt x="25" y="58"/>
                    <a:pt x="26" y="57"/>
                    <a:pt x="27" y="56"/>
                  </a:cubicBezTo>
                  <a:cubicBezTo>
                    <a:pt x="27" y="54"/>
                    <a:pt x="30" y="53"/>
                    <a:pt x="31" y="53"/>
                  </a:cubicBezTo>
                  <a:cubicBezTo>
                    <a:pt x="31" y="53"/>
                    <a:pt x="33" y="54"/>
                    <a:pt x="33" y="56"/>
                  </a:cubicBezTo>
                  <a:cubicBezTo>
                    <a:pt x="34" y="57"/>
                    <a:pt x="36" y="58"/>
                    <a:pt x="38" y="57"/>
                  </a:cubicBezTo>
                  <a:cubicBezTo>
                    <a:pt x="40" y="57"/>
                    <a:pt x="41" y="55"/>
                    <a:pt x="40" y="53"/>
                  </a:cubicBezTo>
                  <a:cubicBezTo>
                    <a:pt x="40" y="52"/>
                    <a:pt x="42" y="49"/>
                    <a:pt x="42" y="49"/>
                  </a:cubicBezTo>
                  <a:cubicBezTo>
                    <a:pt x="43" y="48"/>
                    <a:pt x="44" y="49"/>
                    <a:pt x="46" y="50"/>
                  </a:cubicBezTo>
                  <a:cubicBezTo>
                    <a:pt x="47" y="51"/>
                    <a:pt x="49" y="51"/>
                    <a:pt x="50" y="49"/>
                  </a:cubicBezTo>
                  <a:cubicBezTo>
                    <a:pt x="52" y="47"/>
                    <a:pt x="52" y="45"/>
                    <a:pt x="51" y="44"/>
                  </a:cubicBezTo>
                  <a:cubicBezTo>
                    <a:pt x="50" y="43"/>
                    <a:pt x="50" y="40"/>
                    <a:pt x="50" y="40"/>
                  </a:cubicBezTo>
                  <a:cubicBezTo>
                    <a:pt x="51" y="39"/>
                    <a:pt x="52" y="38"/>
                    <a:pt x="54" y="39"/>
                  </a:cubicBezTo>
                  <a:cubicBezTo>
                    <a:pt x="55" y="39"/>
                    <a:pt x="57" y="38"/>
                    <a:pt x="57" y="35"/>
                  </a:cubicBezTo>
                  <a:cubicBezTo>
                    <a:pt x="58" y="33"/>
                    <a:pt x="57" y="31"/>
                    <a:pt x="55" y="31"/>
                  </a:cubicBezTo>
                  <a:cubicBezTo>
                    <a:pt x="54" y="31"/>
                    <a:pt x="53" y="28"/>
                    <a:pt x="52" y="27"/>
                  </a:cubicBezTo>
                  <a:cubicBezTo>
                    <a:pt x="52" y="26"/>
                    <a:pt x="54" y="25"/>
                    <a:pt x="55" y="25"/>
                  </a:cubicBezTo>
                  <a:cubicBezTo>
                    <a:pt x="56" y="24"/>
                    <a:pt x="57" y="22"/>
                    <a:pt x="56" y="20"/>
                  </a:cubicBezTo>
                  <a:cubicBezTo>
                    <a:pt x="56" y="18"/>
                    <a:pt x="54" y="17"/>
                    <a:pt x="53" y="18"/>
                  </a:cubicBezTo>
                  <a:cubicBezTo>
                    <a:pt x="51" y="18"/>
                    <a:pt x="49" y="16"/>
                    <a:pt x="48" y="16"/>
                  </a:cubicBezTo>
                  <a:cubicBezTo>
                    <a:pt x="48" y="15"/>
                    <a:pt x="48" y="13"/>
                    <a:pt x="49" y="12"/>
                  </a:cubicBezTo>
                  <a:cubicBezTo>
                    <a:pt x="50" y="11"/>
                    <a:pt x="50" y="9"/>
                    <a:pt x="48" y="8"/>
                  </a:cubicBezTo>
                  <a:cubicBezTo>
                    <a:pt x="47" y="6"/>
                    <a:pt x="45" y="6"/>
                    <a:pt x="44" y="7"/>
                  </a:cubicBezTo>
                  <a:cubicBezTo>
                    <a:pt x="42" y="8"/>
                    <a:pt x="40" y="8"/>
                    <a:pt x="39" y="8"/>
                  </a:cubicBezTo>
                  <a:cubicBezTo>
                    <a:pt x="38" y="7"/>
                    <a:pt x="38" y="6"/>
                    <a:pt x="38" y="4"/>
                  </a:cubicBezTo>
                  <a:cubicBezTo>
                    <a:pt x="38" y="3"/>
                    <a:pt x="37" y="1"/>
                    <a:pt x="35" y="1"/>
                  </a:cubicBezTo>
                  <a:cubicBezTo>
                    <a:pt x="33" y="0"/>
                    <a:pt x="31" y="1"/>
                    <a:pt x="30" y="3"/>
                  </a:cubicBezTo>
                  <a:cubicBezTo>
                    <a:pt x="30" y="4"/>
                    <a:pt x="28" y="5"/>
                    <a:pt x="27" y="5"/>
                  </a:cubicBezTo>
                  <a:cubicBezTo>
                    <a:pt x="26" y="6"/>
                    <a:pt x="25" y="4"/>
                    <a:pt x="24" y="3"/>
                  </a:cubicBezTo>
                  <a:cubicBezTo>
                    <a:pt x="24" y="1"/>
                    <a:pt x="22" y="1"/>
                    <a:pt x="20" y="1"/>
                  </a:cubicBezTo>
                  <a:cubicBezTo>
                    <a:pt x="18" y="2"/>
                    <a:pt x="16" y="4"/>
                    <a:pt x="17" y="5"/>
                  </a:cubicBezTo>
                  <a:cubicBezTo>
                    <a:pt x="17" y="7"/>
                    <a:pt x="16" y="9"/>
                    <a:pt x="15" y="10"/>
                  </a:cubicBezTo>
                  <a:cubicBezTo>
                    <a:pt x="14" y="10"/>
                    <a:pt x="13" y="10"/>
                    <a:pt x="12" y="9"/>
                  </a:cubicBezTo>
                  <a:cubicBezTo>
                    <a:pt x="10" y="8"/>
                    <a:pt x="8" y="8"/>
                    <a:pt x="7" y="10"/>
                  </a:cubicBezTo>
                  <a:cubicBezTo>
                    <a:pt x="6" y="11"/>
                    <a:pt x="5" y="13"/>
                    <a:pt x="6" y="14"/>
                  </a:cubicBezTo>
                  <a:close/>
                  <a:moveTo>
                    <a:pt x="23" y="13"/>
                  </a:moveTo>
                  <a:cubicBezTo>
                    <a:pt x="32" y="10"/>
                    <a:pt x="42" y="15"/>
                    <a:pt x="45" y="24"/>
                  </a:cubicBezTo>
                  <a:cubicBezTo>
                    <a:pt x="47" y="33"/>
                    <a:pt x="43" y="42"/>
                    <a:pt x="34" y="45"/>
                  </a:cubicBezTo>
                  <a:cubicBezTo>
                    <a:pt x="25" y="48"/>
                    <a:pt x="15" y="43"/>
                    <a:pt x="13" y="34"/>
                  </a:cubicBezTo>
                  <a:cubicBezTo>
                    <a:pt x="10" y="26"/>
                    <a:pt x="15" y="16"/>
                    <a:pt x="23" y="13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9" name="Freeform 302">
              <a:extLst>
                <a:ext uri="{FF2B5EF4-FFF2-40B4-BE49-F238E27FC236}">
                  <a16:creationId xmlns:a16="http://schemas.microsoft.com/office/drawing/2014/main" id="{A8AF55B5-6F2A-4BDA-8A0F-0F31B67D5E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84781" y="971548"/>
              <a:ext cx="139701" cy="139700"/>
            </a:xfrm>
            <a:custGeom>
              <a:avLst/>
              <a:gdLst>
                <a:gd name="T0" fmla="*/ 4 w 37"/>
                <a:gd name="T1" fmla="*/ 9 h 37"/>
                <a:gd name="T2" fmla="*/ 5 w 37"/>
                <a:gd name="T3" fmla="*/ 12 h 37"/>
                <a:gd name="T4" fmla="*/ 2 w 37"/>
                <a:gd name="T5" fmla="*/ 12 h 37"/>
                <a:gd name="T6" fmla="*/ 0 w 37"/>
                <a:gd name="T7" fmla="*/ 14 h 37"/>
                <a:gd name="T8" fmla="*/ 1 w 37"/>
                <a:gd name="T9" fmla="*/ 17 h 37"/>
                <a:gd name="T10" fmla="*/ 3 w 37"/>
                <a:gd name="T11" fmla="*/ 20 h 37"/>
                <a:gd name="T12" fmla="*/ 2 w 37"/>
                <a:gd name="T13" fmla="*/ 21 h 37"/>
                <a:gd name="T14" fmla="*/ 1 w 37"/>
                <a:gd name="T15" fmla="*/ 24 h 37"/>
                <a:gd name="T16" fmla="*/ 3 w 37"/>
                <a:gd name="T17" fmla="*/ 26 h 37"/>
                <a:gd name="T18" fmla="*/ 5 w 37"/>
                <a:gd name="T19" fmla="*/ 26 h 37"/>
                <a:gd name="T20" fmla="*/ 5 w 37"/>
                <a:gd name="T21" fmla="*/ 29 h 37"/>
                <a:gd name="T22" fmla="*/ 6 w 37"/>
                <a:gd name="T23" fmla="*/ 32 h 37"/>
                <a:gd name="T24" fmla="*/ 9 w 37"/>
                <a:gd name="T25" fmla="*/ 33 h 37"/>
                <a:gd name="T26" fmla="*/ 12 w 37"/>
                <a:gd name="T27" fmla="*/ 32 h 37"/>
                <a:gd name="T28" fmla="*/ 12 w 37"/>
                <a:gd name="T29" fmla="*/ 34 h 37"/>
                <a:gd name="T30" fmla="*/ 15 w 37"/>
                <a:gd name="T31" fmla="*/ 37 h 37"/>
                <a:gd name="T32" fmla="*/ 17 w 37"/>
                <a:gd name="T33" fmla="*/ 35 h 37"/>
                <a:gd name="T34" fmla="*/ 20 w 37"/>
                <a:gd name="T35" fmla="*/ 34 h 37"/>
                <a:gd name="T36" fmla="*/ 21 w 37"/>
                <a:gd name="T37" fmla="*/ 35 h 37"/>
                <a:gd name="T38" fmla="*/ 24 w 37"/>
                <a:gd name="T39" fmla="*/ 36 h 37"/>
                <a:gd name="T40" fmla="*/ 26 w 37"/>
                <a:gd name="T41" fmla="*/ 34 h 37"/>
                <a:gd name="T42" fmla="*/ 27 w 37"/>
                <a:gd name="T43" fmla="*/ 31 h 37"/>
                <a:gd name="T44" fmla="*/ 29 w 37"/>
                <a:gd name="T45" fmla="*/ 32 h 37"/>
                <a:gd name="T46" fmla="*/ 32 w 37"/>
                <a:gd name="T47" fmla="*/ 31 h 37"/>
                <a:gd name="T48" fmla="*/ 33 w 37"/>
                <a:gd name="T49" fmla="*/ 28 h 37"/>
                <a:gd name="T50" fmla="*/ 32 w 37"/>
                <a:gd name="T51" fmla="*/ 25 h 37"/>
                <a:gd name="T52" fmla="*/ 35 w 37"/>
                <a:gd name="T53" fmla="*/ 24 h 37"/>
                <a:gd name="T54" fmla="*/ 37 w 37"/>
                <a:gd name="T55" fmla="*/ 22 h 37"/>
                <a:gd name="T56" fmla="*/ 36 w 37"/>
                <a:gd name="T57" fmla="*/ 19 h 37"/>
                <a:gd name="T58" fmla="*/ 34 w 37"/>
                <a:gd name="T59" fmla="*/ 17 h 37"/>
                <a:gd name="T60" fmla="*/ 35 w 37"/>
                <a:gd name="T61" fmla="*/ 15 h 37"/>
                <a:gd name="T62" fmla="*/ 36 w 37"/>
                <a:gd name="T63" fmla="*/ 12 h 37"/>
                <a:gd name="T64" fmla="*/ 34 w 37"/>
                <a:gd name="T65" fmla="*/ 11 h 37"/>
                <a:gd name="T66" fmla="*/ 31 w 37"/>
                <a:gd name="T67" fmla="*/ 9 h 37"/>
                <a:gd name="T68" fmla="*/ 32 w 37"/>
                <a:gd name="T69" fmla="*/ 7 h 37"/>
                <a:gd name="T70" fmla="*/ 31 w 37"/>
                <a:gd name="T71" fmla="*/ 4 h 37"/>
                <a:gd name="T72" fmla="*/ 28 w 37"/>
                <a:gd name="T73" fmla="*/ 4 h 37"/>
                <a:gd name="T74" fmla="*/ 25 w 37"/>
                <a:gd name="T75" fmla="*/ 4 h 37"/>
                <a:gd name="T76" fmla="*/ 25 w 37"/>
                <a:gd name="T77" fmla="*/ 2 h 37"/>
                <a:gd name="T78" fmla="*/ 22 w 37"/>
                <a:gd name="T79" fmla="*/ 0 h 37"/>
                <a:gd name="T80" fmla="*/ 20 w 37"/>
                <a:gd name="T81" fmla="*/ 1 h 37"/>
                <a:gd name="T82" fmla="*/ 17 w 37"/>
                <a:gd name="T83" fmla="*/ 3 h 37"/>
                <a:gd name="T84" fmla="*/ 16 w 37"/>
                <a:gd name="T85" fmla="*/ 1 h 37"/>
                <a:gd name="T86" fmla="*/ 13 w 37"/>
                <a:gd name="T87" fmla="*/ 0 h 37"/>
                <a:gd name="T88" fmla="*/ 11 w 37"/>
                <a:gd name="T89" fmla="*/ 3 h 37"/>
                <a:gd name="T90" fmla="*/ 10 w 37"/>
                <a:gd name="T91" fmla="*/ 6 h 37"/>
                <a:gd name="T92" fmla="*/ 8 w 37"/>
                <a:gd name="T93" fmla="*/ 5 h 37"/>
                <a:gd name="T94" fmla="*/ 5 w 37"/>
                <a:gd name="T95" fmla="*/ 6 h 37"/>
                <a:gd name="T96" fmla="*/ 4 w 37"/>
                <a:gd name="T97" fmla="*/ 9 h 37"/>
                <a:gd name="T98" fmla="*/ 15 w 37"/>
                <a:gd name="T99" fmla="*/ 8 h 37"/>
                <a:gd name="T100" fmla="*/ 29 w 37"/>
                <a:gd name="T101" fmla="*/ 15 h 37"/>
                <a:gd name="T102" fmla="*/ 22 w 37"/>
                <a:gd name="T103" fmla="*/ 29 h 37"/>
                <a:gd name="T104" fmla="*/ 8 w 37"/>
                <a:gd name="T105" fmla="*/ 22 h 37"/>
                <a:gd name="T106" fmla="*/ 15 w 37"/>
                <a:gd name="T107" fmla="*/ 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7" h="37">
                  <a:moveTo>
                    <a:pt x="4" y="9"/>
                  </a:moveTo>
                  <a:cubicBezTo>
                    <a:pt x="5" y="9"/>
                    <a:pt x="5" y="11"/>
                    <a:pt x="5" y="12"/>
                  </a:cubicBezTo>
                  <a:cubicBezTo>
                    <a:pt x="4" y="12"/>
                    <a:pt x="3" y="12"/>
                    <a:pt x="2" y="12"/>
                  </a:cubicBezTo>
                  <a:cubicBezTo>
                    <a:pt x="1" y="12"/>
                    <a:pt x="0" y="13"/>
                    <a:pt x="0" y="14"/>
                  </a:cubicBezTo>
                  <a:cubicBezTo>
                    <a:pt x="0" y="16"/>
                    <a:pt x="0" y="17"/>
                    <a:pt x="1" y="17"/>
                  </a:cubicBezTo>
                  <a:cubicBezTo>
                    <a:pt x="2" y="17"/>
                    <a:pt x="3" y="19"/>
                    <a:pt x="3" y="20"/>
                  </a:cubicBezTo>
                  <a:cubicBezTo>
                    <a:pt x="3" y="20"/>
                    <a:pt x="2" y="21"/>
                    <a:pt x="2" y="21"/>
                  </a:cubicBezTo>
                  <a:cubicBezTo>
                    <a:pt x="1" y="21"/>
                    <a:pt x="0" y="23"/>
                    <a:pt x="1" y="24"/>
                  </a:cubicBezTo>
                  <a:cubicBezTo>
                    <a:pt x="1" y="25"/>
                    <a:pt x="2" y="26"/>
                    <a:pt x="3" y="26"/>
                  </a:cubicBezTo>
                  <a:cubicBezTo>
                    <a:pt x="4" y="26"/>
                    <a:pt x="5" y="26"/>
                    <a:pt x="5" y="26"/>
                  </a:cubicBezTo>
                  <a:cubicBezTo>
                    <a:pt x="6" y="27"/>
                    <a:pt x="6" y="28"/>
                    <a:pt x="5" y="29"/>
                  </a:cubicBezTo>
                  <a:cubicBezTo>
                    <a:pt x="5" y="30"/>
                    <a:pt x="5" y="31"/>
                    <a:pt x="6" y="32"/>
                  </a:cubicBezTo>
                  <a:cubicBezTo>
                    <a:pt x="7" y="33"/>
                    <a:pt x="8" y="33"/>
                    <a:pt x="9" y="33"/>
                  </a:cubicBezTo>
                  <a:cubicBezTo>
                    <a:pt x="10" y="32"/>
                    <a:pt x="11" y="32"/>
                    <a:pt x="12" y="32"/>
                  </a:cubicBezTo>
                  <a:cubicBezTo>
                    <a:pt x="12" y="32"/>
                    <a:pt x="13" y="33"/>
                    <a:pt x="12" y="34"/>
                  </a:cubicBezTo>
                  <a:cubicBezTo>
                    <a:pt x="12" y="35"/>
                    <a:pt x="13" y="36"/>
                    <a:pt x="15" y="37"/>
                  </a:cubicBezTo>
                  <a:cubicBezTo>
                    <a:pt x="16" y="37"/>
                    <a:pt x="17" y="36"/>
                    <a:pt x="17" y="35"/>
                  </a:cubicBezTo>
                  <a:cubicBezTo>
                    <a:pt x="18" y="34"/>
                    <a:pt x="19" y="34"/>
                    <a:pt x="20" y="34"/>
                  </a:cubicBezTo>
                  <a:cubicBezTo>
                    <a:pt x="20" y="34"/>
                    <a:pt x="21" y="34"/>
                    <a:pt x="21" y="35"/>
                  </a:cubicBezTo>
                  <a:cubicBezTo>
                    <a:pt x="22" y="36"/>
                    <a:pt x="23" y="37"/>
                    <a:pt x="24" y="36"/>
                  </a:cubicBezTo>
                  <a:cubicBezTo>
                    <a:pt x="26" y="36"/>
                    <a:pt x="26" y="35"/>
                    <a:pt x="26" y="34"/>
                  </a:cubicBezTo>
                  <a:cubicBezTo>
                    <a:pt x="26" y="33"/>
                    <a:pt x="27" y="31"/>
                    <a:pt x="27" y="31"/>
                  </a:cubicBezTo>
                  <a:cubicBezTo>
                    <a:pt x="28" y="31"/>
                    <a:pt x="29" y="31"/>
                    <a:pt x="29" y="32"/>
                  </a:cubicBezTo>
                  <a:cubicBezTo>
                    <a:pt x="30" y="32"/>
                    <a:pt x="32" y="32"/>
                    <a:pt x="32" y="31"/>
                  </a:cubicBezTo>
                  <a:cubicBezTo>
                    <a:pt x="33" y="30"/>
                    <a:pt x="34" y="28"/>
                    <a:pt x="33" y="28"/>
                  </a:cubicBezTo>
                  <a:cubicBezTo>
                    <a:pt x="32" y="27"/>
                    <a:pt x="32" y="25"/>
                    <a:pt x="32" y="25"/>
                  </a:cubicBezTo>
                  <a:cubicBezTo>
                    <a:pt x="33" y="24"/>
                    <a:pt x="34" y="24"/>
                    <a:pt x="35" y="24"/>
                  </a:cubicBezTo>
                  <a:cubicBezTo>
                    <a:pt x="36" y="24"/>
                    <a:pt x="37" y="24"/>
                    <a:pt x="37" y="22"/>
                  </a:cubicBezTo>
                  <a:cubicBezTo>
                    <a:pt x="37" y="21"/>
                    <a:pt x="37" y="20"/>
                    <a:pt x="36" y="19"/>
                  </a:cubicBezTo>
                  <a:cubicBezTo>
                    <a:pt x="35" y="19"/>
                    <a:pt x="34" y="18"/>
                    <a:pt x="34" y="17"/>
                  </a:cubicBezTo>
                  <a:cubicBezTo>
                    <a:pt x="34" y="16"/>
                    <a:pt x="35" y="16"/>
                    <a:pt x="35" y="15"/>
                  </a:cubicBezTo>
                  <a:cubicBezTo>
                    <a:pt x="36" y="15"/>
                    <a:pt x="37" y="14"/>
                    <a:pt x="36" y="12"/>
                  </a:cubicBezTo>
                  <a:cubicBezTo>
                    <a:pt x="36" y="11"/>
                    <a:pt x="35" y="10"/>
                    <a:pt x="34" y="11"/>
                  </a:cubicBezTo>
                  <a:cubicBezTo>
                    <a:pt x="33" y="11"/>
                    <a:pt x="31" y="10"/>
                    <a:pt x="31" y="9"/>
                  </a:cubicBezTo>
                  <a:cubicBezTo>
                    <a:pt x="31" y="9"/>
                    <a:pt x="31" y="8"/>
                    <a:pt x="32" y="7"/>
                  </a:cubicBezTo>
                  <a:cubicBezTo>
                    <a:pt x="32" y="7"/>
                    <a:pt x="32" y="5"/>
                    <a:pt x="31" y="4"/>
                  </a:cubicBezTo>
                  <a:cubicBezTo>
                    <a:pt x="30" y="3"/>
                    <a:pt x="29" y="3"/>
                    <a:pt x="28" y="4"/>
                  </a:cubicBezTo>
                  <a:cubicBezTo>
                    <a:pt x="27" y="5"/>
                    <a:pt x="26" y="5"/>
                    <a:pt x="25" y="4"/>
                  </a:cubicBezTo>
                  <a:cubicBezTo>
                    <a:pt x="25" y="4"/>
                    <a:pt x="24" y="3"/>
                    <a:pt x="25" y="2"/>
                  </a:cubicBezTo>
                  <a:cubicBezTo>
                    <a:pt x="25" y="1"/>
                    <a:pt x="24" y="0"/>
                    <a:pt x="22" y="0"/>
                  </a:cubicBezTo>
                  <a:cubicBezTo>
                    <a:pt x="21" y="0"/>
                    <a:pt x="20" y="0"/>
                    <a:pt x="20" y="1"/>
                  </a:cubicBezTo>
                  <a:cubicBezTo>
                    <a:pt x="19" y="2"/>
                    <a:pt x="18" y="3"/>
                    <a:pt x="17" y="3"/>
                  </a:cubicBezTo>
                  <a:cubicBezTo>
                    <a:pt x="17" y="3"/>
                    <a:pt x="16" y="2"/>
                    <a:pt x="16" y="1"/>
                  </a:cubicBezTo>
                  <a:cubicBezTo>
                    <a:pt x="15" y="0"/>
                    <a:pt x="14" y="0"/>
                    <a:pt x="13" y="0"/>
                  </a:cubicBezTo>
                  <a:cubicBezTo>
                    <a:pt x="11" y="1"/>
                    <a:pt x="11" y="2"/>
                    <a:pt x="11" y="3"/>
                  </a:cubicBezTo>
                  <a:cubicBezTo>
                    <a:pt x="11" y="4"/>
                    <a:pt x="10" y="5"/>
                    <a:pt x="10" y="6"/>
                  </a:cubicBezTo>
                  <a:cubicBezTo>
                    <a:pt x="9" y="6"/>
                    <a:pt x="8" y="6"/>
                    <a:pt x="8" y="5"/>
                  </a:cubicBezTo>
                  <a:cubicBezTo>
                    <a:pt x="7" y="4"/>
                    <a:pt x="5" y="5"/>
                    <a:pt x="5" y="6"/>
                  </a:cubicBezTo>
                  <a:cubicBezTo>
                    <a:pt x="4" y="7"/>
                    <a:pt x="3" y="8"/>
                    <a:pt x="4" y="9"/>
                  </a:cubicBezTo>
                  <a:close/>
                  <a:moveTo>
                    <a:pt x="15" y="8"/>
                  </a:moveTo>
                  <a:cubicBezTo>
                    <a:pt x="21" y="6"/>
                    <a:pt x="27" y="9"/>
                    <a:pt x="29" y="15"/>
                  </a:cubicBezTo>
                  <a:cubicBezTo>
                    <a:pt x="31" y="21"/>
                    <a:pt x="27" y="27"/>
                    <a:pt x="22" y="29"/>
                  </a:cubicBezTo>
                  <a:cubicBezTo>
                    <a:pt x="16" y="30"/>
                    <a:pt x="10" y="27"/>
                    <a:pt x="8" y="22"/>
                  </a:cubicBezTo>
                  <a:cubicBezTo>
                    <a:pt x="6" y="16"/>
                    <a:pt x="10" y="10"/>
                    <a:pt x="15" y="8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0" name="Freeform 303">
              <a:extLst>
                <a:ext uri="{FF2B5EF4-FFF2-40B4-BE49-F238E27FC236}">
                  <a16:creationId xmlns:a16="http://schemas.microsoft.com/office/drawing/2014/main" id="{0CC0BCA7-5A47-4E19-821E-BBEF4BFA6E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84763" y="1111250"/>
              <a:ext cx="109538" cy="104775"/>
            </a:xfrm>
            <a:custGeom>
              <a:avLst/>
              <a:gdLst>
                <a:gd name="T0" fmla="*/ 3 w 29"/>
                <a:gd name="T1" fmla="*/ 7 h 28"/>
                <a:gd name="T2" fmla="*/ 4 w 29"/>
                <a:gd name="T3" fmla="*/ 9 h 28"/>
                <a:gd name="T4" fmla="*/ 2 w 29"/>
                <a:gd name="T5" fmla="*/ 9 h 28"/>
                <a:gd name="T6" fmla="*/ 0 w 29"/>
                <a:gd name="T7" fmla="*/ 11 h 28"/>
                <a:gd name="T8" fmla="*/ 1 w 29"/>
                <a:gd name="T9" fmla="*/ 13 h 28"/>
                <a:gd name="T10" fmla="*/ 3 w 29"/>
                <a:gd name="T11" fmla="*/ 15 h 28"/>
                <a:gd name="T12" fmla="*/ 1 w 29"/>
                <a:gd name="T13" fmla="*/ 16 h 28"/>
                <a:gd name="T14" fmla="*/ 1 w 29"/>
                <a:gd name="T15" fmla="*/ 19 h 28"/>
                <a:gd name="T16" fmla="*/ 3 w 29"/>
                <a:gd name="T17" fmla="*/ 20 h 28"/>
                <a:gd name="T18" fmla="*/ 4 w 29"/>
                <a:gd name="T19" fmla="*/ 20 h 28"/>
                <a:gd name="T20" fmla="*/ 4 w 29"/>
                <a:gd name="T21" fmla="*/ 23 h 28"/>
                <a:gd name="T22" fmla="*/ 5 w 29"/>
                <a:gd name="T23" fmla="*/ 25 h 28"/>
                <a:gd name="T24" fmla="*/ 7 w 29"/>
                <a:gd name="T25" fmla="*/ 25 h 28"/>
                <a:gd name="T26" fmla="*/ 9 w 29"/>
                <a:gd name="T27" fmla="*/ 25 h 28"/>
                <a:gd name="T28" fmla="*/ 10 w 29"/>
                <a:gd name="T29" fmla="*/ 27 h 28"/>
                <a:gd name="T30" fmla="*/ 11 w 29"/>
                <a:gd name="T31" fmla="*/ 28 h 28"/>
                <a:gd name="T32" fmla="*/ 13 w 29"/>
                <a:gd name="T33" fmla="*/ 27 h 28"/>
                <a:gd name="T34" fmla="*/ 15 w 29"/>
                <a:gd name="T35" fmla="*/ 26 h 28"/>
                <a:gd name="T36" fmla="*/ 17 w 29"/>
                <a:gd name="T37" fmla="*/ 27 h 28"/>
                <a:gd name="T38" fmla="*/ 19 w 29"/>
                <a:gd name="T39" fmla="*/ 28 h 28"/>
                <a:gd name="T40" fmla="*/ 20 w 29"/>
                <a:gd name="T41" fmla="*/ 26 h 28"/>
                <a:gd name="T42" fmla="*/ 21 w 29"/>
                <a:gd name="T43" fmla="*/ 24 h 28"/>
                <a:gd name="T44" fmla="*/ 23 w 29"/>
                <a:gd name="T45" fmla="*/ 24 h 28"/>
                <a:gd name="T46" fmla="*/ 25 w 29"/>
                <a:gd name="T47" fmla="*/ 24 h 28"/>
                <a:gd name="T48" fmla="*/ 25 w 29"/>
                <a:gd name="T49" fmla="*/ 21 h 28"/>
                <a:gd name="T50" fmla="*/ 25 w 29"/>
                <a:gd name="T51" fmla="*/ 19 h 28"/>
                <a:gd name="T52" fmla="*/ 27 w 29"/>
                <a:gd name="T53" fmla="*/ 19 h 28"/>
                <a:gd name="T54" fmla="*/ 29 w 29"/>
                <a:gd name="T55" fmla="*/ 17 h 28"/>
                <a:gd name="T56" fmla="*/ 28 w 29"/>
                <a:gd name="T57" fmla="*/ 15 h 28"/>
                <a:gd name="T58" fmla="*/ 26 w 29"/>
                <a:gd name="T59" fmla="*/ 13 h 28"/>
                <a:gd name="T60" fmla="*/ 27 w 29"/>
                <a:gd name="T61" fmla="*/ 12 h 28"/>
                <a:gd name="T62" fmla="*/ 28 w 29"/>
                <a:gd name="T63" fmla="*/ 10 h 28"/>
                <a:gd name="T64" fmla="*/ 26 w 29"/>
                <a:gd name="T65" fmla="*/ 8 h 28"/>
                <a:gd name="T66" fmla="*/ 24 w 29"/>
                <a:gd name="T67" fmla="*/ 7 h 28"/>
                <a:gd name="T68" fmla="*/ 25 w 29"/>
                <a:gd name="T69" fmla="*/ 6 h 28"/>
                <a:gd name="T70" fmla="*/ 24 w 29"/>
                <a:gd name="T71" fmla="*/ 3 h 28"/>
                <a:gd name="T72" fmla="*/ 22 w 29"/>
                <a:gd name="T73" fmla="*/ 3 h 28"/>
                <a:gd name="T74" fmla="*/ 19 w 29"/>
                <a:gd name="T75" fmla="*/ 3 h 28"/>
                <a:gd name="T76" fmla="*/ 19 w 29"/>
                <a:gd name="T77" fmla="*/ 2 h 28"/>
                <a:gd name="T78" fmla="*/ 17 w 29"/>
                <a:gd name="T79" fmla="*/ 0 h 28"/>
                <a:gd name="T80" fmla="*/ 15 w 29"/>
                <a:gd name="T81" fmla="*/ 1 h 28"/>
                <a:gd name="T82" fmla="*/ 13 w 29"/>
                <a:gd name="T83" fmla="*/ 2 h 28"/>
                <a:gd name="T84" fmla="*/ 12 w 29"/>
                <a:gd name="T85" fmla="*/ 1 h 28"/>
                <a:gd name="T86" fmla="*/ 10 w 29"/>
                <a:gd name="T87" fmla="*/ 0 h 28"/>
                <a:gd name="T88" fmla="*/ 9 w 29"/>
                <a:gd name="T89" fmla="*/ 2 h 28"/>
                <a:gd name="T90" fmla="*/ 8 w 29"/>
                <a:gd name="T91" fmla="*/ 4 h 28"/>
                <a:gd name="T92" fmla="*/ 6 w 29"/>
                <a:gd name="T93" fmla="*/ 4 h 28"/>
                <a:gd name="T94" fmla="*/ 4 w 29"/>
                <a:gd name="T95" fmla="*/ 4 h 28"/>
                <a:gd name="T96" fmla="*/ 3 w 29"/>
                <a:gd name="T97" fmla="*/ 7 h 28"/>
                <a:gd name="T98" fmla="*/ 12 w 29"/>
                <a:gd name="T99" fmla="*/ 6 h 28"/>
                <a:gd name="T100" fmla="*/ 22 w 29"/>
                <a:gd name="T101" fmla="*/ 12 h 28"/>
                <a:gd name="T102" fmla="*/ 17 w 29"/>
                <a:gd name="T103" fmla="*/ 22 h 28"/>
                <a:gd name="T104" fmla="*/ 6 w 29"/>
                <a:gd name="T105" fmla="*/ 17 h 28"/>
                <a:gd name="T106" fmla="*/ 12 w 29"/>
                <a:gd name="T10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" h="28">
                  <a:moveTo>
                    <a:pt x="3" y="7"/>
                  </a:moveTo>
                  <a:cubicBezTo>
                    <a:pt x="4" y="7"/>
                    <a:pt x="4" y="9"/>
                    <a:pt x="4" y="9"/>
                  </a:cubicBezTo>
                  <a:cubicBezTo>
                    <a:pt x="4" y="9"/>
                    <a:pt x="3" y="10"/>
                    <a:pt x="2" y="9"/>
                  </a:cubicBezTo>
                  <a:cubicBezTo>
                    <a:pt x="1" y="9"/>
                    <a:pt x="0" y="10"/>
                    <a:pt x="0" y="11"/>
                  </a:cubicBezTo>
                  <a:cubicBezTo>
                    <a:pt x="0" y="12"/>
                    <a:pt x="0" y="13"/>
                    <a:pt x="1" y="13"/>
                  </a:cubicBezTo>
                  <a:cubicBezTo>
                    <a:pt x="2" y="13"/>
                    <a:pt x="3" y="15"/>
                    <a:pt x="3" y="15"/>
                  </a:cubicBezTo>
                  <a:cubicBezTo>
                    <a:pt x="3" y="16"/>
                    <a:pt x="2" y="16"/>
                    <a:pt x="1" y="16"/>
                  </a:cubicBezTo>
                  <a:cubicBezTo>
                    <a:pt x="1" y="17"/>
                    <a:pt x="0" y="18"/>
                    <a:pt x="1" y="19"/>
                  </a:cubicBezTo>
                  <a:cubicBezTo>
                    <a:pt x="1" y="20"/>
                    <a:pt x="2" y="20"/>
                    <a:pt x="3" y="20"/>
                  </a:cubicBezTo>
                  <a:cubicBezTo>
                    <a:pt x="3" y="20"/>
                    <a:pt x="4" y="20"/>
                    <a:pt x="4" y="20"/>
                  </a:cubicBezTo>
                  <a:cubicBezTo>
                    <a:pt x="4" y="21"/>
                    <a:pt x="5" y="22"/>
                    <a:pt x="4" y="23"/>
                  </a:cubicBezTo>
                  <a:cubicBezTo>
                    <a:pt x="4" y="23"/>
                    <a:pt x="4" y="24"/>
                    <a:pt x="5" y="25"/>
                  </a:cubicBezTo>
                  <a:cubicBezTo>
                    <a:pt x="5" y="26"/>
                    <a:pt x="7" y="26"/>
                    <a:pt x="7" y="25"/>
                  </a:cubicBezTo>
                  <a:cubicBezTo>
                    <a:pt x="8" y="25"/>
                    <a:pt x="9" y="25"/>
                    <a:pt x="9" y="25"/>
                  </a:cubicBezTo>
                  <a:cubicBezTo>
                    <a:pt x="10" y="25"/>
                    <a:pt x="10" y="26"/>
                    <a:pt x="10" y="27"/>
                  </a:cubicBezTo>
                  <a:cubicBezTo>
                    <a:pt x="10" y="27"/>
                    <a:pt x="10" y="28"/>
                    <a:pt x="11" y="28"/>
                  </a:cubicBezTo>
                  <a:cubicBezTo>
                    <a:pt x="12" y="28"/>
                    <a:pt x="13" y="28"/>
                    <a:pt x="13" y="27"/>
                  </a:cubicBezTo>
                  <a:cubicBezTo>
                    <a:pt x="14" y="27"/>
                    <a:pt x="15" y="26"/>
                    <a:pt x="15" y="26"/>
                  </a:cubicBezTo>
                  <a:cubicBezTo>
                    <a:pt x="16" y="26"/>
                    <a:pt x="16" y="26"/>
                    <a:pt x="17" y="27"/>
                  </a:cubicBezTo>
                  <a:cubicBezTo>
                    <a:pt x="17" y="28"/>
                    <a:pt x="18" y="28"/>
                    <a:pt x="19" y="28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0" y="25"/>
                    <a:pt x="21" y="24"/>
                    <a:pt x="21" y="24"/>
                  </a:cubicBezTo>
                  <a:cubicBezTo>
                    <a:pt x="21" y="24"/>
                    <a:pt x="22" y="24"/>
                    <a:pt x="23" y="24"/>
                  </a:cubicBezTo>
                  <a:cubicBezTo>
                    <a:pt x="23" y="25"/>
                    <a:pt x="24" y="25"/>
                    <a:pt x="25" y="24"/>
                  </a:cubicBezTo>
                  <a:cubicBezTo>
                    <a:pt x="26" y="23"/>
                    <a:pt x="26" y="22"/>
                    <a:pt x="25" y="21"/>
                  </a:cubicBezTo>
                  <a:cubicBezTo>
                    <a:pt x="25" y="21"/>
                    <a:pt x="25" y="20"/>
                    <a:pt x="25" y="19"/>
                  </a:cubicBezTo>
                  <a:cubicBezTo>
                    <a:pt x="25" y="19"/>
                    <a:pt x="26" y="19"/>
                    <a:pt x="27" y="19"/>
                  </a:cubicBezTo>
                  <a:cubicBezTo>
                    <a:pt x="28" y="19"/>
                    <a:pt x="28" y="18"/>
                    <a:pt x="29" y="17"/>
                  </a:cubicBezTo>
                  <a:cubicBezTo>
                    <a:pt x="29" y="16"/>
                    <a:pt x="28" y="15"/>
                    <a:pt x="28" y="15"/>
                  </a:cubicBezTo>
                  <a:cubicBezTo>
                    <a:pt x="27" y="15"/>
                    <a:pt x="26" y="14"/>
                    <a:pt x="26" y="13"/>
                  </a:cubicBezTo>
                  <a:cubicBezTo>
                    <a:pt x="26" y="13"/>
                    <a:pt x="27" y="12"/>
                    <a:pt x="27" y="12"/>
                  </a:cubicBezTo>
                  <a:cubicBezTo>
                    <a:pt x="28" y="12"/>
                    <a:pt x="28" y="11"/>
                    <a:pt x="28" y="10"/>
                  </a:cubicBezTo>
                  <a:cubicBezTo>
                    <a:pt x="28" y="9"/>
                    <a:pt x="27" y="8"/>
                    <a:pt x="26" y="8"/>
                  </a:cubicBezTo>
                  <a:cubicBezTo>
                    <a:pt x="26" y="9"/>
                    <a:pt x="24" y="8"/>
                    <a:pt x="24" y="7"/>
                  </a:cubicBezTo>
                  <a:cubicBezTo>
                    <a:pt x="24" y="7"/>
                    <a:pt x="24" y="6"/>
                    <a:pt x="25" y="6"/>
                  </a:cubicBezTo>
                  <a:cubicBezTo>
                    <a:pt x="25" y="5"/>
                    <a:pt x="25" y="4"/>
                    <a:pt x="24" y="3"/>
                  </a:cubicBezTo>
                  <a:cubicBezTo>
                    <a:pt x="23" y="3"/>
                    <a:pt x="22" y="3"/>
                    <a:pt x="22" y="3"/>
                  </a:cubicBezTo>
                  <a:cubicBezTo>
                    <a:pt x="21" y="4"/>
                    <a:pt x="20" y="4"/>
                    <a:pt x="19" y="3"/>
                  </a:cubicBezTo>
                  <a:cubicBezTo>
                    <a:pt x="19" y="3"/>
                    <a:pt x="19" y="2"/>
                    <a:pt x="19" y="2"/>
                  </a:cubicBezTo>
                  <a:cubicBezTo>
                    <a:pt x="19" y="1"/>
                    <a:pt x="18" y="0"/>
                    <a:pt x="17" y="0"/>
                  </a:cubicBezTo>
                  <a:cubicBezTo>
                    <a:pt x="16" y="0"/>
                    <a:pt x="15" y="0"/>
                    <a:pt x="15" y="1"/>
                  </a:cubicBezTo>
                  <a:cubicBezTo>
                    <a:pt x="15" y="2"/>
                    <a:pt x="14" y="2"/>
                    <a:pt x="13" y="2"/>
                  </a:cubicBezTo>
                  <a:cubicBezTo>
                    <a:pt x="13" y="2"/>
                    <a:pt x="12" y="2"/>
                    <a:pt x="12" y="1"/>
                  </a:cubicBezTo>
                  <a:cubicBezTo>
                    <a:pt x="12" y="0"/>
                    <a:pt x="11" y="0"/>
                    <a:pt x="10" y="0"/>
                  </a:cubicBezTo>
                  <a:cubicBezTo>
                    <a:pt x="9" y="1"/>
                    <a:pt x="8" y="2"/>
                    <a:pt x="9" y="2"/>
                  </a:cubicBezTo>
                  <a:cubicBezTo>
                    <a:pt x="9" y="3"/>
                    <a:pt x="8" y="4"/>
                    <a:pt x="8" y="4"/>
                  </a:cubicBezTo>
                  <a:cubicBezTo>
                    <a:pt x="7" y="5"/>
                    <a:pt x="7" y="4"/>
                    <a:pt x="6" y="4"/>
                  </a:cubicBezTo>
                  <a:cubicBezTo>
                    <a:pt x="5" y="3"/>
                    <a:pt x="4" y="4"/>
                    <a:pt x="4" y="4"/>
                  </a:cubicBezTo>
                  <a:cubicBezTo>
                    <a:pt x="3" y="5"/>
                    <a:pt x="3" y="6"/>
                    <a:pt x="3" y="7"/>
                  </a:cubicBezTo>
                  <a:close/>
                  <a:moveTo>
                    <a:pt x="12" y="6"/>
                  </a:moveTo>
                  <a:cubicBezTo>
                    <a:pt x="16" y="5"/>
                    <a:pt x="21" y="7"/>
                    <a:pt x="22" y="12"/>
                  </a:cubicBezTo>
                  <a:cubicBezTo>
                    <a:pt x="24" y="16"/>
                    <a:pt x="21" y="21"/>
                    <a:pt x="17" y="22"/>
                  </a:cubicBezTo>
                  <a:cubicBezTo>
                    <a:pt x="13" y="23"/>
                    <a:pt x="8" y="21"/>
                    <a:pt x="6" y="17"/>
                  </a:cubicBezTo>
                  <a:cubicBezTo>
                    <a:pt x="5" y="12"/>
                    <a:pt x="7" y="8"/>
                    <a:pt x="12" y="6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41" name="Freeform 59">
            <a:extLst>
              <a:ext uri="{FF2B5EF4-FFF2-40B4-BE49-F238E27FC236}">
                <a16:creationId xmlns:a16="http://schemas.microsoft.com/office/drawing/2014/main" id="{97707658-91EB-4D40-AD9F-4152A4B84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058" y="1825973"/>
            <a:ext cx="274584" cy="291111"/>
          </a:xfrm>
          <a:custGeom>
            <a:avLst/>
            <a:gdLst>
              <a:gd name="T0" fmla="*/ 73627430 w 581"/>
              <a:gd name="T1" fmla="*/ 67678707 h 609"/>
              <a:gd name="T2" fmla="*/ 61659637 w 581"/>
              <a:gd name="T3" fmla="*/ 78678142 h 609"/>
              <a:gd name="T4" fmla="*/ 54244957 w 581"/>
              <a:gd name="T5" fmla="*/ 72208055 h 609"/>
              <a:gd name="T6" fmla="*/ 57106883 w 581"/>
              <a:gd name="T7" fmla="*/ 65867111 h 609"/>
              <a:gd name="T8" fmla="*/ 61659637 w 581"/>
              <a:gd name="T9" fmla="*/ 69490662 h 609"/>
              <a:gd name="T10" fmla="*/ 71806401 w 581"/>
              <a:gd name="T11" fmla="*/ 61338122 h 609"/>
              <a:gd name="T12" fmla="*/ 73627430 w 581"/>
              <a:gd name="T13" fmla="*/ 67678707 h 609"/>
              <a:gd name="T14" fmla="*/ 61659637 w 581"/>
              <a:gd name="T15" fmla="*/ 64055516 h 609"/>
              <a:gd name="T16" fmla="*/ 49691843 w 581"/>
              <a:gd name="T17" fmla="*/ 69490662 h 609"/>
              <a:gd name="T18" fmla="*/ 51513233 w 581"/>
              <a:gd name="T19" fmla="*/ 75054951 h 609"/>
              <a:gd name="T20" fmla="*/ 3772261 w 581"/>
              <a:gd name="T21" fmla="*/ 78678142 h 609"/>
              <a:gd name="T22" fmla="*/ 0 w 581"/>
              <a:gd name="T23" fmla="*/ 10999436 h 609"/>
              <a:gd name="T24" fmla="*/ 10146404 w 581"/>
              <a:gd name="T25" fmla="*/ 7246742 h 609"/>
              <a:gd name="T26" fmla="*/ 17561444 w 581"/>
              <a:gd name="T27" fmla="*/ 18246178 h 609"/>
              <a:gd name="T28" fmla="*/ 24845922 w 581"/>
              <a:gd name="T29" fmla="*/ 7246742 h 609"/>
              <a:gd name="T30" fmla="*/ 28488341 w 581"/>
              <a:gd name="T31" fmla="*/ 10999436 h 609"/>
              <a:gd name="T32" fmla="*/ 43318061 w 581"/>
              <a:gd name="T33" fmla="*/ 10999436 h 609"/>
              <a:gd name="T34" fmla="*/ 46960119 w 581"/>
              <a:gd name="T35" fmla="*/ 7246742 h 609"/>
              <a:gd name="T36" fmla="*/ 54244957 w 581"/>
              <a:gd name="T37" fmla="*/ 18246178 h 609"/>
              <a:gd name="T38" fmla="*/ 61659637 w 581"/>
              <a:gd name="T39" fmla="*/ 7246742 h 609"/>
              <a:gd name="T40" fmla="*/ 71806401 w 581"/>
              <a:gd name="T41" fmla="*/ 10999436 h 609"/>
              <a:gd name="T42" fmla="*/ 66212751 w 581"/>
              <a:gd name="T43" fmla="*/ 59526167 h 609"/>
              <a:gd name="T44" fmla="*/ 10146404 w 581"/>
              <a:gd name="T45" fmla="*/ 63149718 h 609"/>
              <a:gd name="T46" fmla="*/ 12878128 w 581"/>
              <a:gd name="T47" fmla="*/ 65867111 h 609"/>
              <a:gd name="T48" fmla="*/ 39545439 w 581"/>
              <a:gd name="T49" fmla="*/ 63149718 h 609"/>
              <a:gd name="T50" fmla="*/ 39545439 w 581"/>
              <a:gd name="T51" fmla="*/ 63149718 h 609"/>
              <a:gd name="T52" fmla="*/ 39545439 w 581"/>
              <a:gd name="T53" fmla="*/ 63149718 h 609"/>
              <a:gd name="T54" fmla="*/ 12878128 w 581"/>
              <a:gd name="T55" fmla="*/ 60431965 h 609"/>
              <a:gd name="T56" fmla="*/ 58017218 w 581"/>
              <a:gd name="T57" fmla="*/ 28339815 h 609"/>
              <a:gd name="T58" fmla="*/ 13788823 w 581"/>
              <a:gd name="T59" fmla="*/ 28339815 h 609"/>
              <a:gd name="T60" fmla="*/ 13788823 w 581"/>
              <a:gd name="T61" fmla="*/ 35715700 h 609"/>
              <a:gd name="T62" fmla="*/ 61659637 w 581"/>
              <a:gd name="T63" fmla="*/ 31963007 h 609"/>
              <a:gd name="T64" fmla="*/ 58017218 w 581"/>
              <a:gd name="T65" fmla="*/ 43868240 h 609"/>
              <a:gd name="T66" fmla="*/ 35903020 w 581"/>
              <a:gd name="T67" fmla="*/ 43868240 h 609"/>
              <a:gd name="T68" fmla="*/ 13788823 w 581"/>
              <a:gd name="T69" fmla="*/ 43868240 h 609"/>
              <a:gd name="T70" fmla="*/ 13788823 w 581"/>
              <a:gd name="T71" fmla="*/ 51244484 h 609"/>
              <a:gd name="T72" fmla="*/ 35903020 w 581"/>
              <a:gd name="T73" fmla="*/ 51244484 h 609"/>
              <a:gd name="T74" fmla="*/ 61659637 w 581"/>
              <a:gd name="T75" fmla="*/ 47491791 h 609"/>
              <a:gd name="T76" fmla="*/ 54244957 w 581"/>
              <a:gd name="T77" fmla="*/ 14622627 h 609"/>
              <a:gd name="T78" fmla="*/ 50602538 w 581"/>
              <a:gd name="T79" fmla="*/ 10999436 h 609"/>
              <a:gd name="T80" fmla="*/ 54244957 w 581"/>
              <a:gd name="T81" fmla="*/ 0 h 609"/>
              <a:gd name="T82" fmla="*/ 58017218 w 581"/>
              <a:gd name="T83" fmla="*/ 10999436 h 609"/>
              <a:gd name="T84" fmla="*/ 35903020 w 581"/>
              <a:gd name="T85" fmla="*/ 14622627 h 609"/>
              <a:gd name="T86" fmla="*/ 32260601 w 581"/>
              <a:gd name="T87" fmla="*/ 10999436 h 609"/>
              <a:gd name="T88" fmla="*/ 35903020 w 581"/>
              <a:gd name="T89" fmla="*/ 0 h 609"/>
              <a:gd name="T90" fmla="*/ 39545439 w 581"/>
              <a:gd name="T91" fmla="*/ 10999436 h 609"/>
              <a:gd name="T92" fmla="*/ 17561444 w 581"/>
              <a:gd name="T93" fmla="*/ 14622627 h 609"/>
              <a:gd name="T94" fmla="*/ 13788823 w 581"/>
              <a:gd name="T95" fmla="*/ 10999436 h 609"/>
              <a:gd name="T96" fmla="*/ 17561444 w 581"/>
              <a:gd name="T97" fmla="*/ 0 h 609"/>
              <a:gd name="T98" fmla="*/ 21203502 w 581"/>
              <a:gd name="T99" fmla="*/ 10999436 h 60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81" h="609">
                <a:moveTo>
                  <a:pt x="566" y="523"/>
                </a:moveTo>
                <a:lnTo>
                  <a:pt x="566" y="523"/>
                </a:lnTo>
                <a:cubicBezTo>
                  <a:pt x="495" y="594"/>
                  <a:pt x="495" y="594"/>
                  <a:pt x="495" y="594"/>
                </a:cubicBezTo>
                <a:cubicBezTo>
                  <a:pt x="488" y="601"/>
                  <a:pt x="481" y="608"/>
                  <a:pt x="474" y="608"/>
                </a:cubicBezTo>
                <a:cubicBezTo>
                  <a:pt x="467" y="608"/>
                  <a:pt x="460" y="601"/>
                  <a:pt x="453" y="594"/>
                </a:cubicBezTo>
                <a:cubicBezTo>
                  <a:pt x="417" y="558"/>
                  <a:pt x="417" y="558"/>
                  <a:pt x="417" y="558"/>
                </a:cubicBezTo>
                <a:cubicBezTo>
                  <a:pt x="410" y="551"/>
                  <a:pt x="410" y="544"/>
                  <a:pt x="410" y="537"/>
                </a:cubicBezTo>
                <a:cubicBezTo>
                  <a:pt x="410" y="523"/>
                  <a:pt x="417" y="509"/>
                  <a:pt x="439" y="509"/>
                </a:cubicBezTo>
                <a:cubicBezTo>
                  <a:pt x="446" y="509"/>
                  <a:pt x="453" y="516"/>
                  <a:pt x="453" y="523"/>
                </a:cubicBezTo>
                <a:cubicBezTo>
                  <a:pt x="474" y="537"/>
                  <a:pt x="474" y="537"/>
                  <a:pt x="474" y="537"/>
                </a:cubicBezTo>
                <a:cubicBezTo>
                  <a:pt x="530" y="481"/>
                  <a:pt x="530" y="481"/>
                  <a:pt x="530" y="481"/>
                </a:cubicBezTo>
                <a:cubicBezTo>
                  <a:pt x="537" y="474"/>
                  <a:pt x="545" y="474"/>
                  <a:pt x="552" y="474"/>
                </a:cubicBezTo>
                <a:cubicBezTo>
                  <a:pt x="566" y="474"/>
                  <a:pt x="580" y="488"/>
                  <a:pt x="580" y="502"/>
                </a:cubicBezTo>
                <a:cubicBezTo>
                  <a:pt x="580" y="509"/>
                  <a:pt x="573" y="516"/>
                  <a:pt x="566" y="523"/>
                </a:cubicBezTo>
                <a:close/>
                <a:moveTo>
                  <a:pt x="474" y="495"/>
                </a:moveTo>
                <a:lnTo>
                  <a:pt x="474" y="495"/>
                </a:lnTo>
                <a:cubicBezTo>
                  <a:pt x="467" y="488"/>
                  <a:pt x="453" y="481"/>
                  <a:pt x="439" y="481"/>
                </a:cubicBezTo>
                <a:cubicBezTo>
                  <a:pt x="403" y="481"/>
                  <a:pt x="382" y="509"/>
                  <a:pt x="382" y="537"/>
                </a:cubicBezTo>
                <a:cubicBezTo>
                  <a:pt x="382" y="558"/>
                  <a:pt x="389" y="573"/>
                  <a:pt x="396" y="580"/>
                </a:cubicBezTo>
                <a:cubicBezTo>
                  <a:pt x="424" y="608"/>
                  <a:pt x="424" y="608"/>
                  <a:pt x="424" y="608"/>
                </a:cubicBezTo>
                <a:cubicBezTo>
                  <a:pt x="29" y="608"/>
                  <a:pt x="29" y="608"/>
                  <a:pt x="29" y="608"/>
                </a:cubicBezTo>
                <a:cubicBezTo>
                  <a:pt x="15" y="608"/>
                  <a:pt x="0" y="594"/>
                  <a:pt x="0" y="580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71"/>
                  <a:pt x="15" y="56"/>
                  <a:pt x="29" y="56"/>
                </a:cubicBezTo>
                <a:cubicBezTo>
                  <a:pt x="78" y="56"/>
                  <a:pt x="78" y="56"/>
                  <a:pt x="78" y="56"/>
                </a:cubicBezTo>
                <a:cubicBezTo>
                  <a:pt x="78" y="85"/>
                  <a:pt x="78" y="85"/>
                  <a:pt x="78" y="85"/>
                </a:cubicBezTo>
                <a:cubicBezTo>
                  <a:pt x="78" y="120"/>
                  <a:pt x="106" y="141"/>
                  <a:pt x="135" y="141"/>
                </a:cubicBezTo>
                <a:cubicBezTo>
                  <a:pt x="163" y="141"/>
                  <a:pt x="191" y="120"/>
                  <a:pt x="191" y="85"/>
                </a:cubicBezTo>
                <a:cubicBezTo>
                  <a:pt x="191" y="56"/>
                  <a:pt x="191" y="56"/>
                  <a:pt x="191" y="56"/>
                </a:cubicBezTo>
                <a:cubicBezTo>
                  <a:pt x="219" y="56"/>
                  <a:pt x="219" y="56"/>
                  <a:pt x="219" y="56"/>
                </a:cubicBezTo>
                <a:cubicBezTo>
                  <a:pt x="219" y="85"/>
                  <a:pt x="219" y="85"/>
                  <a:pt x="219" y="85"/>
                </a:cubicBezTo>
                <a:cubicBezTo>
                  <a:pt x="219" y="120"/>
                  <a:pt x="248" y="141"/>
                  <a:pt x="276" y="141"/>
                </a:cubicBezTo>
                <a:cubicBezTo>
                  <a:pt x="304" y="141"/>
                  <a:pt x="333" y="120"/>
                  <a:pt x="333" y="85"/>
                </a:cubicBezTo>
                <a:cubicBezTo>
                  <a:pt x="333" y="56"/>
                  <a:pt x="333" y="56"/>
                  <a:pt x="333" y="56"/>
                </a:cubicBezTo>
                <a:cubicBezTo>
                  <a:pt x="361" y="56"/>
                  <a:pt x="361" y="56"/>
                  <a:pt x="361" y="56"/>
                </a:cubicBezTo>
                <a:cubicBezTo>
                  <a:pt x="361" y="85"/>
                  <a:pt x="361" y="85"/>
                  <a:pt x="361" y="85"/>
                </a:cubicBezTo>
                <a:cubicBezTo>
                  <a:pt x="361" y="120"/>
                  <a:pt x="389" y="141"/>
                  <a:pt x="417" y="141"/>
                </a:cubicBezTo>
                <a:cubicBezTo>
                  <a:pt x="446" y="141"/>
                  <a:pt x="474" y="120"/>
                  <a:pt x="474" y="85"/>
                </a:cubicBezTo>
                <a:cubicBezTo>
                  <a:pt x="474" y="56"/>
                  <a:pt x="474" y="56"/>
                  <a:pt x="474" y="56"/>
                </a:cubicBezTo>
                <a:cubicBezTo>
                  <a:pt x="523" y="56"/>
                  <a:pt x="523" y="56"/>
                  <a:pt x="523" y="56"/>
                </a:cubicBezTo>
                <a:cubicBezTo>
                  <a:pt x="537" y="56"/>
                  <a:pt x="552" y="71"/>
                  <a:pt x="552" y="85"/>
                </a:cubicBezTo>
                <a:cubicBezTo>
                  <a:pt x="552" y="445"/>
                  <a:pt x="552" y="445"/>
                  <a:pt x="552" y="445"/>
                </a:cubicBezTo>
                <a:cubicBezTo>
                  <a:pt x="530" y="445"/>
                  <a:pt x="516" y="452"/>
                  <a:pt x="509" y="460"/>
                </a:cubicBezTo>
                <a:lnTo>
                  <a:pt x="474" y="495"/>
                </a:lnTo>
                <a:close/>
                <a:moveTo>
                  <a:pt x="78" y="488"/>
                </a:moveTo>
                <a:lnTo>
                  <a:pt x="78" y="488"/>
                </a:lnTo>
                <a:cubicBezTo>
                  <a:pt x="78" y="502"/>
                  <a:pt x="85" y="509"/>
                  <a:pt x="99" y="509"/>
                </a:cubicBezTo>
                <a:cubicBezTo>
                  <a:pt x="283" y="509"/>
                  <a:pt x="283" y="509"/>
                  <a:pt x="283" y="509"/>
                </a:cubicBezTo>
                <a:cubicBezTo>
                  <a:pt x="297" y="509"/>
                  <a:pt x="304" y="502"/>
                  <a:pt x="304" y="488"/>
                </a:cubicBezTo>
                <a:cubicBezTo>
                  <a:pt x="304" y="474"/>
                  <a:pt x="297" y="467"/>
                  <a:pt x="283" y="467"/>
                </a:cubicBezTo>
                <a:cubicBezTo>
                  <a:pt x="99" y="467"/>
                  <a:pt x="99" y="467"/>
                  <a:pt x="99" y="467"/>
                </a:cubicBezTo>
                <a:cubicBezTo>
                  <a:pt x="85" y="467"/>
                  <a:pt x="78" y="474"/>
                  <a:pt x="78" y="488"/>
                </a:cubicBezTo>
                <a:close/>
                <a:moveTo>
                  <a:pt x="446" y="219"/>
                </a:moveTo>
                <a:lnTo>
                  <a:pt x="446" y="219"/>
                </a:lnTo>
                <a:cubicBezTo>
                  <a:pt x="106" y="219"/>
                  <a:pt x="106" y="219"/>
                  <a:pt x="106" y="219"/>
                </a:cubicBezTo>
                <a:cubicBezTo>
                  <a:pt x="92" y="219"/>
                  <a:pt x="78" y="233"/>
                  <a:pt x="78" y="247"/>
                </a:cubicBezTo>
                <a:cubicBezTo>
                  <a:pt x="78" y="262"/>
                  <a:pt x="92" y="276"/>
                  <a:pt x="106" y="276"/>
                </a:cubicBezTo>
                <a:cubicBezTo>
                  <a:pt x="446" y="276"/>
                  <a:pt x="446" y="276"/>
                  <a:pt x="446" y="276"/>
                </a:cubicBezTo>
                <a:cubicBezTo>
                  <a:pt x="460" y="276"/>
                  <a:pt x="474" y="262"/>
                  <a:pt x="474" y="247"/>
                </a:cubicBezTo>
                <a:cubicBezTo>
                  <a:pt x="474" y="233"/>
                  <a:pt x="460" y="219"/>
                  <a:pt x="446" y="219"/>
                </a:cubicBezTo>
                <a:close/>
                <a:moveTo>
                  <a:pt x="446" y="339"/>
                </a:moveTo>
                <a:lnTo>
                  <a:pt x="446" y="339"/>
                </a:lnTo>
                <a:cubicBezTo>
                  <a:pt x="276" y="339"/>
                  <a:pt x="276" y="339"/>
                  <a:pt x="276" y="339"/>
                </a:cubicBezTo>
                <a:cubicBezTo>
                  <a:pt x="226" y="339"/>
                  <a:pt x="226" y="339"/>
                  <a:pt x="226" y="339"/>
                </a:cubicBezTo>
                <a:cubicBezTo>
                  <a:pt x="106" y="339"/>
                  <a:pt x="106" y="339"/>
                  <a:pt x="106" y="339"/>
                </a:cubicBezTo>
                <a:cubicBezTo>
                  <a:pt x="92" y="339"/>
                  <a:pt x="78" y="353"/>
                  <a:pt x="78" y="367"/>
                </a:cubicBezTo>
                <a:cubicBezTo>
                  <a:pt x="78" y="389"/>
                  <a:pt x="92" y="396"/>
                  <a:pt x="106" y="396"/>
                </a:cubicBezTo>
                <a:cubicBezTo>
                  <a:pt x="226" y="396"/>
                  <a:pt x="226" y="396"/>
                  <a:pt x="226" y="396"/>
                </a:cubicBezTo>
                <a:cubicBezTo>
                  <a:pt x="276" y="396"/>
                  <a:pt x="276" y="396"/>
                  <a:pt x="276" y="396"/>
                </a:cubicBezTo>
                <a:cubicBezTo>
                  <a:pt x="446" y="396"/>
                  <a:pt x="446" y="396"/>
                  <a:pt x="446" y="396"/>
                </a:cubicBezTo>
                <a:cubicBezTo>
                  <a:pt x="460" y="396"/>
                  <a:pt x="474" y="389"/>
                  <a:pt x="474" y="367"/>
                </a:cubicBezTo>
                <a:cubicBezTo>
                  <a:pt x="474" y="353"/>
                  <a:pt x="460" y="339"/>
                  <a:pt x="446" y="339"/>
                </a:cubicBezTo>
                <a:close/>
                <a:moveTo>
                  <a:pt x="417" y="113"/>
                </a:moveTo>
                <a:lnTo>
                  <a:pt x="417" y="113"/>
                </a:lnTo>
                <a:cubicBezTo>
                  <a:pt x="403" y="113"/>
                  <a:pt x="389" y="106"/>
                  <a:pt x="389" y="85"/>
                </a:cubicBezTo>
                <a:cubicBezTo>
                  <a:pt x="389" y="28"/>
                  <a:pt x="389" y="28"/>
                  <a:pt x="389" y="28"/>
                </a:cubicBezTo>
                <a:cubicBezTo>
                  <a:pt x="389" y="14"/>
                  <a:pt x="403" y="0"/>
                  <a:pt x="417" y="0"/>
                </a:cubicBezTo>
                <a:cubicBezTo>
                  <a:pt x="431" y="0"/>
                  <a:pt x="446" y="14"/>
                  <a:pt x="446" y="28"/>
                </a:cubicBezTo>
                <a:cubicBezTo>
                  <a:pt x="446" y="85"/>
                  <a:pt x="446" y="85"/>
                  <a:pt x="446" y="85"/>
                </a:cubicBezTo>
                <a:cubicBezTo>
                  <a:pt x="446" y="106"/>
                  <a:pt x="431" y="113"/>
                  <a:pt x="417" y="113"/>
                </a:cubicBezTo>
                <a:close/>
                <a:moveTo>
                  <a:pt x="276" y="113"/>
                </a:moveTo>
                <a:lnTo>
                  <a:pt x="276" y="113"/>
                </a:lnTo>
                <a:cubicBezTo>
                  <a:pt x="262" y="113"/>
                  <a:pt x="248" y="106"/>
                  <a:pt x="248" y="85"/>
                </a:cubicBezTo>
                <a:cubicBezTo>
                  <a:pt x="248" y="28"/>
                  <a:pt x="248" y="28"/>
                  <a:pt x="248" y="28"/>
                </a:cubicBezTo>
                <a:cubicBezTo>
                  <a:pt x="248" y="14"/>
                  <a:pt x="262" y="0"/>
                  <a:pt x="276" y="0"/>
                </a:cubicBezTo>
                <a:cubicBezTo>
                  <a:pt x="290" y="0"/>
                  <a:pt x="304" y="14"/>
                  <a:pt x="304" y="28"/>
                </a:cubicBezTo>
                <a:cubicBezTo>
                  <a:pt x="304" y="85"/>
                  <a:pt x="304" y="85"/>
                  <a:pt x="304" y="85"/>
                </a:cubicBezTo>
                <a:cubicBezTo>
                  <a:pt x="304" y="106"/>
                  <a:pt x="290" y="113"/>
                  <a:pt x="276" y="113"/>
                </a:cubicBezTo>
                <a:close/>
                <a:moveTo>
                  <a:pt x="135" y="113"/>
                </a:moveTo>
                <a:lnTo>
                  <a:pt x="135" y="113"/>
                </a:lnTo>
                <a:cubicBezTo>
                  <a:pt x="121" y="113"/>
                  <a:pt x="106" y="106"/>
                  <a:pt x="106" y="85"/>
                </a:cubicBezTo>
                <a:cubicBezTo>
                  <a:pt x="106" y="28"/>
                  <a:pt x="106" y="28"/>
                  <a:pt x="106" y="28"/>
                </a:cubicBezTo>
                <a:cubicBezTo>
                  <a:pt x="106" y="14"/>
                  <a:pt x="121" y="0"/>
                  <a:pt x="135" y="0"/>
                </a:cubicBezTo>
                <a:cubicBezTo>
                  <a:pt x="149" y="0"/>
                  <a:pt x="163" y="14"/>
                  <a:pt x="163" y="28"/>
                </a:cubicBezTo>
                <a:cubicBezTo>
                  <a:pt x="163" y="85"/>
                  <a:pt x="163" y="85"/>
                  <a:pt x="163" y="85"/>
                </a:cubicBezTo>
                <a:cubicBezTo>
                  <a:pt x="163" y="106"/>
                  <a:pt x="149" y="113"/>
                  <a:pt x="135" y="1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none" lIns="34290" tIns="17145" rIns="34290" bIns="171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147" name="Freeform 75">
            <a:extLst>
              <a:ext uri="{FF2B5EF4-FFF2-40B4-BE49-F238E27FC236}">
                <a16:creationId xmlns:a16="http://schemas.microsoft.com/office/drawing/2014/main" id="{A9A89474-E5DA-4A4A-9AE8-3B4CC602D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174" y="3383646"/>
            <a:ext cx="295241" cy="237713"/>
          </a:xfrm>
          <a:custGeom>
            <a:avLst/>
            <a:gdLst>
              <a:gd name="T0" fmla="*/ 74657633 w 602"/>
              <a:gd name="T1" fmla="*/ 66362244 h 510"/>
              <a:gd name="T2" fmla="*/ 74657633 w 602"/>
              <a:gd name="T3" fmla="*/ 66362244 h 510"/>
              <a:gd name="T4" fmla="*/ 3654665 w 602"/>
              <a:gd name="T5" fmla="*/ 66362244 h 510"/>
              <a:gd name="T6" fmla="*/ 0 w 602"/>
              <a:gd name="T7" fmla="*/ 62711741 h 510"/>
              <a:gd name="T8" fmla="*/ 0 w 602"/>
              <a:gd name="T9" fmla="*/ 3650503 h 510"/>
              <a:gd name="T10" fmla="*/ 3654665 w 602"/>
              <a:gd name="T11" fmla="*/ 0 h 510"/>
              <a:gd name="T12" fmla="*/ 7308970 w 602"/>
              <a:gd name="T13" fmla="*/ 3650503 h 510"/>
              <a:gd name="T14" fmla="*/ 7308970 w 602"/>
              <a:gd name="T15" fmla="*/ 50717076 h 510"/>
              <a:gd name="T16" fmla="*/ 7308970 w 602"/>
              <a:gd name="T17" fmla="*/ 50717076 h 510"/>
              <a:gd name="T18" fmla="*/ 7308970 w 602"/>
              <a:gd name="T19" fmla="*/ 58930528 h 510"/>
              <a:gd name="T20" fmla="*/ 74657633 w 602"/>
              <a:gd name="T21" fmla="*/ 58930528 h 510"/>
              <a:gd name="T22" fmla="*/ 78442719 w 602"/>
              <a:gd name="T23" fmla="*/ 62711741 h 510"/>
              <a:gd name="T24" fmla="*/ 74657633 w 602"/>
              <a:gd name="T25" fmla="*/ 66362244 h 510"/>
              <a:gd name="T26" fmla="*/ 66434636 w 602"/>
              <a:gd name="T27" fmla="*/ 55280025 h 510"/>
              <a:gd name="T28" fmla="*/ 66434636 w 602"/>
              <a:gd name="T29" fmla="*/ 55280025 h 510"/>
              <a:gd name="T30" fmla="*/ 58995246 w 602"/>
              <a:gd name="T31" fmla="*/ 55280025 h 510"/>
              <a:gd name="T32" fmla="*/ 55340580 w 602"/>
              <a:gd name="T33" fmla="*/ 51629522 h 510"/>
              <a:gd name="T34" fmla="*/ 55340580 w 602"/>
              <a:gd name="T35" fmla="*/ 25814941 h 510"/>
              <a:gd name="T36" fmla="*/ 58995246 w 602"/>
              <a:gd name="T37" fmla="*/ 22164077 h 510"/>
              <a:gd name="T38" fmla="*/ 66434636 w 602"/>
              <a:gd name="T39" fmla="*/ 22164077 h 510"/>
              <a:gd name="T40" fmla="*/ 70089301 w 602"/>
              <a:gd name="T41" fmla="*/ 25814941 h 510"/>
              <a:gd name="T42" fmla="*/ 70089301 w 602"/>
              <a:gd name="T43" fmla="*/ 51629522 h 510"/>
              <a:gd name="T44" fmla="*/ 66434636 w 602"/>
              <a:gd name="T45" fmla="*/ 55280025 h 510"/>
              <a:gd name="T46" fmla="*/ 45159830 w 602"/>
              <a:gd name="T47" fmla="*/ 55280025 h 510"/>
              <a:gd name="T48" fmla="*/ 45159830 w 602"/>
              <a:gd name="T49" fmla="*/ 55280025 h 510"/>
              <a:gd name="T50" fmla="*/ 37850860 w 602"/>
              <a:gd name="T51" fmla="*/ 55280025 h 510"/>
              <a:gd name="T52" fmla="*/ 34065774 w 602"/>
              <a:gd name="T53" fmla="*/ 51629522 h 510"/>
              <a:gd name="T54" fmla="*/ 34065774 w 602"/>
              <a:gd name="T55" fmla="*/ 11082219 h 510"/>
              <a:gd name="T56" fmla="*/ 37850860 w 602"/>
              <a:gd name="T57" fmla="*/ 7431355 h 510"/>
              <a:gd name="T58" fmla="*/ 45159830 w 602"/>
              <a:gd name="T59" fmla="*/ 7431355 h 510"/>
              <a:gd name="T60" fmla="*/ 48814495 w 602"/>
              <a:gd name="T61" fmla="*/ 11082219 h 510"/>
              <a:gd name="T62" fmla="*/ 48814495 w 602"/>
              <a:gd name="T63" fmla="*/ 51629522 h 510"/>
              <a:gd name="T64" fmla="*/ 45159830 w 602"/>
              <a:gd name="T65" fmla="*/ 55280025 h 510"/>
              <a:gd name="T66" fmla="*/ 24929472 w 602"/>
              <a:gd name="T67" fmla="*/ 55280025 h 510"/>
              <a:gd name="T68" fmla="*/ 24929472 w 602"/>
              <a:gd name="T69" fmla="*/ 55280025 h 510"/>
              <a:gd name="T70" fmla="*/ 17489720 w 602"/>
              <a:gd name="T71" fmla="*/ 55280025 h 510"/>
              <a:gd name="T72" fmla="*/ 13835055 w 602"/>
              <a:gd name="T73" fmla="*/ 51629522 h 510"/>
              <a:gd name="T74" fmla="*/ 13835055 w 602"/>
              <a:gd name="T75" fmla="*/ 44198166 h 510"/>
              <a:gd name="T76" fmla="*/ 17489720 w 602"/>
              <a:gd name="T77" fmla="*/ 40547302 h 510"/>
              <a:gd name="T78" fmla="*/ 24929472 w 602"/>
              <a:gd name="T79" fmla="*/ 40547302 h 510"/>
              <a:gd name="T80" fmla="*/ 28583776 w 602"/>
              <a:gd name="T81" fmla="*/ 44198166 h 510"/>
              <a:gd name="T82" fmla="*/ 28583776 w 602"/>
              <a:gd name="T83" fmla="*/ 51629522 h 510"/>
              <a:gd name="T84" fmla="*/ 24929472 w 602"/>
              <a:gd name="T85" fmla="*/ 55280025 h 51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02" h="510">
                <a:moveTo>
                  <a:pt x="572" y="509"/>
                </a:moveTo>
                <a:lnTo>
                  <a:pt x="572" y="509"/>
                </a:lnTo>
                <a:cubicBezTo>
                  <a:pt x="28" y="509"/>
                  <a:pt x="28" y="509"/>
                  <a:pt x="28" y="509"/>
                </a:cubicBezTo>
                <a:cubicBezTo>
                  <a:pt x="14" y="509"/>
                  <a:pt x="0" y="502"/>
                  <a:pt x="0" y="481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14" y="0"/>
                  <a:pt x="28" y="0"/>
                </a:cubicBezTo>
                <a:cubicBezTo>
                  <a:pt x="42" y="0"/>
                  <a:pt x="56" y="14"/>
                  <a:pt x="56" y="28"/>
                </a:cubicBezTo>
                <a:cubicBezTo>
                  <a:pt x="56" y="389"/>
                  <a:pt x="56" y="389"/>
                  <a:pt x="56" y="389"/>
                </a:cubicBezTo>
                <a:cubicBezTo>
                  <a:pt x="56" y="452"/>
                  <a:pt x="56" y="452"/>
                  <a:pt x="56" y="452"/>
                </a:cubicBezTo>
                <a:cubicBezTo>
                  <a:pt x="572" y="452"/>
                  <a:pt x="572" y="452"/>
                  <a:pt x="572" y="452"/>
                </a:cubicBezTo>
                <a:cubicBezTo>
                  <a:pt x="594" y="452"/>
                  <a:pt x="601" y="467"/>
                  <a:pt x="601" y="481"/>
                </a:cubicBezTo>
                <a:cubicBezTo>
                  <a:pt x="601" y="502"/>
                  <a:pt x="594" y="509"/>
                  <a:pt x="572" y="509"/>
                </a:cubicBezTo>
                <a:close/>
                <a:moveTo>
                  <a:pt x="509" y="424"/>
                </a:moveTo>
                <a:lnTo>
                  <a:pt x="509" y="424"/>
                </a:lnTo>
                <a:cubicBezTo>
                  <a:pt x="452" y="424"/>
                  <a:pt x="452" y="424"/>
                  <a:pt x="452" y="424"/>
                </a:cubicBezTo>
                <a:cubicBezTo>
                  <a:pt x="438" y="424"/>
                  <a:pt x="424" y="417"/>
                  <a:pt x="424" y="396"/>
                </a:cubicBezTo>
                <a:cubicBezTo>
                  <a:pt x="424" y="198"/>
                  <a:pt x="424" y="198"/>
                  <a:pt x="424" y="198"/>
                </a:cubicBezTo>
                <a:cubicBezTo>
                  <a:pt x="424" y="184"/>
                  <a:pt x="438" y="170"/>
                  <a:pt x="452" y="170"/>
                </a:cubicBezTo>
                <a:cubicBezTo>
                  <a:pt x="509" y="170"/>
                  <a:pt x="509" y="170"/>
                  <a:pt x="509" y="170"/>
                </a:cubicBezTo>
                <a:cubicBezTo>
                  <a:pt x="523" y="170"/>
                  <a:pt x="537" y="184"/>
                  <a:pt x="537" y="198"/>
                </a:cubicBezTo>
                <a:cubicBezTo>
                  <a:pt x="537" y="396"/>
                  <a:pt x="537" y="396"/>
                  <a:pt x="537" y="396"/>
                </a:cubicBezTo>
                <a:cubicBezTo>
                  <a:pt x="537" y="417"/>
                  <a:pt x="523" y="424"/>
                  <a:pt x="509" y="424"/>
                </a:cubicBezTo>
                <a:close/>
                <a:moveTo>
                  <a:pt x="346" y="424"/>
                </a:moveTo>
                <a:lnTo>
                  <a:pt x="346" y="424"/>
                </a:lnTo>
                <a:cubicBezTo>
                  <a:pt x="290" y="424"/>
                  <a:pt x="290" y="424"/>
                  <a:pt x="290" y="424"/>
                </a:cubicBezTo>
                <a:cubicBezTo>
                  <a:pt x="276" y="424"/>
                  <a:pt x="261" y="417"/>
                  <a:pt x="261" y="396"/>
                </a:cubicBezTo>
                <a:cubicBezTo>
                  <a:pt x="261" y="85"/>
                  <a:pt x="261" y="85"/>
                  <a:pt x="261" y="85"/>
                </a:cubicBezTo>
                <a:cubicBezTo>
                  <a:pt x="261" y="71"/>
                  <a:pt x="276" y="57"/>
                  <a:pt x="290" y="57"/>
                </a:cubicBezTo>
                <a:cubicBezTo>
                  <a:pt x="346" y="57"/>
                  <a:pt x="346" y="57"/>
                  <a:pt x="346" y="57"/>
                </a:cubicBezTo>
                <a:cubicBezTo>
                  <a:pt x="367" y="57"/>
                  <a:pt x="374" y="71"/>
                  <a:pt x="374" y="85"/>
                </a:cubicBezTo>
                <a:cubicBezTo>
                  <a:pt x="374" y="396"/>
                  <a:pt x="374" y="396"/>
                  <a:pt x="374" y="396"/>
                </a:cubicBezTo>
                <a:cubicBezTo>
                  <a:pt x="374" y="417"/>
                  <a:pt x="367" y="424"/>
                  <a:pt x="346" y="424"/>
                </a:cubicBezTo>
                <a:close/>
                <a:moveTo>
                  <a:pt x="191" y="424"/>
                </a:moveTo>
                <a:lnTo>
                  <a:pt x="191" y="424"/>
                </a:lnTo>
                <a:cubicBezTo>
                  <a:pt x="134" y="424"/>
                  <a:pt x="134" y="424"/>
                  <a:pt x="134" y="424"/>
                </a:cubicBezTo>
                <a:cubicBezTo>
                  <a:pt x="113" y="424"/>
                  <a:pt x="106" y="417"/>
                  <a:pt x="106" y="396"/>
                </a:cubicBezTo>
                <a:cubicBezTo>
                  <a:pt x="106" y="339"/>
                  <a:pt x="106" y="339"/>
                  <a:pt x="106" y="339"/>
                </a:cubicBezTo>
                <a:cubicBezTo>
                  <a:pt x="106" y="325"/>
                  <a:pt x="113" y="311"/>
                  <a:pt x="134" y="311"/>
                </a:cubicBezTo>
                <a:cubicBezTo>
                  <a:pt x="191" y="311"/>
                  <a:pt x="191" y="311"/>
                  <a:pt x="191" y="311"/>
                </a:cubicBezTo>
                <a:cubicBezTo>
                  <a:pt x="205" y="311"/>
                  <a:pt x="219" y="325"/>
                  <a:pt x="219" y="339"/>
                </a:cubicBezTo>
                <a:cubicBezTo>
                  <a:pt x="219" y="396"/>
                  <a:pt x="219" y="396"/>
                  <a:pt x="219" y="396"/>
                </a:cubicBezTo>
                <a:cubicBezTo>
                  <a:pt x="219" y="417"/>
                  <a:pt x="205" y="424"/>
                  <a:pt x="191" y="4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none" lIns="34290" tIns="17145" rIns="34290" bIns="1714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148" name="KSO_Shape">
            <a:extLst>
              <a:ext uri="{FF2B5EF4-FFF2-40B4-BE49-F238E27FC236}">
                <a16:creationId xmlns:a16="http://schemas.microsoft.com/office/drawing/2014/main" id="{F32ABCC6-2C8B-450E-B0EF-92B0A6CA95B9}"/>
              </a:ext>
            </a:extLst>
          </p:cNvPr>
          <p:cNvSpPr>
            <a:spLocks/>
          </p:cNvSpPr>
          <p:nvPr/>
        </p:nvSpPr>
        <p:spPr bwMode="auto">
          <a:xfrm>
            <a:off x="10007840" y="3350138"/>
            <a:ext cx="347148" cy="256936"/>
          </a:xfrm>
          <a:custGeom>
            <a:avLst/>
            <a:gdLst>
              <a:gd name="T0" fmla="*/ 838518 w 3856038"/>
              <a:gd name="T1" fmla="*/ 3035936 h 3319463"/>
              <a:gd name="T2" fmla="*/ 807086 w 3856038"/>
              <a:gd name="T3" fmla="*/ 3078481 h 3319463"/>
              <a:gd name="T4" fmla="*/ 345758 w 3856038"/>
              <a:gd name="T5" fmla="*/ 3083244 h 3319463"/>
              <a:gd name="T6" fmla="*/ 306705 w 3856038"/>
              <a:gd name="T7" fmla="*/ 3047684 h 3319463"/>
              <a:gd name="T8" fmla="*/ 1938189 w 3856038"/>
              <a:gd name="T9" fmla="*/ 1874411 h 3319463"/>
              <a:gd name="T10" fmla="*/ 2032113 w 3856038"/>
              <a:gd name="T11" fmla="*/ 1927728 h 3319463"/>
              <a:gd name="T12" fmla="*/ 2127625 w 3856038"/>
              <a:gd name="T13" fmla="*/ 1936931 h 3319463"/>
              <a:gd name="T14" fmla="*/ 2209174 w 3856038"/>
              <a:gd name="T15" fmla="*/ 1913446 h 3319463"/>
              <a:gd name="T16" fmla="*/ 2208222 w 3856038"/>
              <a:gd name="T17" fmla="*/ 3063251 h 3319463"/>
              <a:gd name="T18" fmla="*/ 2159673 w 3856038"/>
              <a:gd name="T19" fmla="*/ 3086101 h 3319463"/>
              <a:gd name="T20" fmla="*/ 1703060 w 3856038"/>
              <a:gd name="T21" fmla="*/ 3067694 h 3319463"/>
              <a:gd name="T22" fmla="*/ 1684338 w 3856038"/>
              <a:gd name="T23" fmla="*/ 1620838 h 3319463"/>
              <a:gd name="T24" fmla="*/ 1517659 w 3856038"/>
              <a:gd name="T25" fmla="*/ 3063249 h 3319463"/>
              <a:gd name="T26" fmla="*/ 1469110 w 3856038"/>
              <a:gd name="T27" fmla="*/ 3086100 h 3319463"/>
              <a:gd name="T28" fmla="*/ 1012179 w 3856038"/>
              <a:gd name="T29" fmla="*/ 3067693 h 3319463"/>
              <a:gd name="T30" fmla="*/ 993775 w 3856038"/>
              <a:gd name="T31" fmla="*/ 2030516 h 3319463"/>
              <a:gd name="T32" fmla="*/ 2903512 w 3856038"/>
              <a:gd name="T33" fmla="*/ 3058483 h 3319463"/>
              <a:gd name="T34" fmla="*/ 2858002 w 3856038"/>
              <a:gd name="T35" fmla="*/ 3085784 h 3319463"/>
              <a:gd name="T36" fmla="*/ 2397814 w 3856038"/>
              <a:gd name="T37" fmla="*/ 3071816 h 3319463"/>
              <a:gd name="T38" fmla="*/ 2374900 w 3856038"/>
              <a:gd name="T39" fmla="*/ 3023247 h 3319463"/>
              <a:gd name="T40" fmla="*/ 3393565 w 3856038"/>
              <a:gd name="T41" fmla="*/ 829618 h 3319463"/>
              <a:gd name="T42" fmla="*/ 3441797 w 3856038"/>
              <a:gd name="T43" fmla="*/ 916284 h 3319463"/>
              <a:gd name="T44" fmla="*/ 3518904 w 3856038"/>
              <a:gd name="T45" fmla="*/ 976601 h 3319463"/>
              <a:gd name="T46" fmla="*/ 3605213 w 3856038"/>
              <a:gd name="T47" fmla="*/ 3023244 h 3319463"/>
              <a:gd name="T48" fmla="*/ 3582367 w 3856038"/>
              <a:gd name="T49" fmla="*/ 3071815 h 3319463"/>
              <a:gd name="T50" fmla="*/ 3123532 w 3856038"/>
              <a:gd name="T51" fmla="*/ 3085783 h 3319463"/>
              <a:gd name="T52" fmla="*/ 3077839 w 3856038"/>
              <a:gd name="T53" fmla="*/ 3058481 h 3319463"/>
              <a:gd name="T54" fmla="*/ 3032368 w 3856038"/>
              <a:gd name="T55" fmla="*/ 0 h 3319463"/>
              <a:gd name="T56" fmla="*/ 3669057 w 3856038"/>
              <a:gd name="T57" fmla="*/ 6984 h 3319463"/>
              <a:gd name="T58" fmla="*/ 3714445 w 3856038"/>
              <a:gd name="T59" fmla="*/ 35552 h 3319463"/>
              <a:gd name="T60" fmla="*/ 3742692 w 3856038"/>
              <a:gd name="T61" fmla="*/ 80308 h 3319463"/>
              <a:gd name="T62" fmla="*/ 3749358 w 3856038"/>
              <a:gd name="T63" fmla="*/ 717377 h 3319463"/>
              <a:gd name="T64" fmla="*/ 3735075 w 3856038"/>
              <a:gd name="T65" fmla="*/ 769117 h 3319463"/>
              <a:gd name="T66" fmla="*/ 3700797 w 3856038"/>
              <a:gd name="T67" fmla="*/ 808795 h 3319463"/>
              <a:gd name="T68" fmla="*/ 3652870 w 3856038"/>
              <a:gd name="T69" fmla="*/ 830698 h 3319463"/>
              <a:gd name="T70" fmla="*/ 3597644 w 3856038"/>
              <a:gd name="T71" fmla="*/ 829110 h 3319463"/>
              <a:gd name="T72" fmla="*/ 3550670 w 3856038"/>
              <a:gd name="T73" fmla="*/ 804986 h 3319463"/>
              <a:gd name="T74" fmla="*/ 3518296 w 3856038"/>
              <a:gd name="T75" fmla="*/ 764039 h 3319463"/>
              <a:gd name="T76" fmla="*/ 3506552 w 3856038"/>
              <a:gd name="T77" fmla="*/ 711346 h 3319463"/>
              <a:gd name="T78" fmla="*/ 2155095 w 3856038"/>
              <a:gd name="T79" fmla="*/ 1756621 h 3319463"/>
              <a:gd name="T80" fmla="*/ 2103678 w 3856038"/>
              <a:gd name="T81" fmla="*/ 1768049 h 3319463"/>
              <a:gd name="T82" fmla="*/ 2052577 w 3856038"/>
              <a:gd name="T83" fmla="*/ 1756621 h 3319463"/>
              <a:gd name="T84" fmla="*/ 207257 w 3856038"/>
              <a:gd name="T85" fmla="*/ 2594619 h 3319463"/>
              <a:gd name="T86" fmla="*/ 161553 w 3856038"/>
              <a:gd name="T87" fmla="*/ 2623505 h 3319463"/>
              <a:gd name="T88" fmla="*/ 109818 w 3856038"/>
              <a:gd name="T89" fmla="*/ 2629853 h 3319463"/>
              <a:gd name="T90" fmla="*/ 59670 w 3856038"/>
              <a:gd name="T91" fmla="*/ 2613665 h 3319463"/>
              <a:gd name="T92" fmla="*/ 19996 w 3856038"/>
              <a:gd name="T93" fmla="*/ 2575574 h 3319463"/>
              <a:gd name="T94" fmla="*/ 952 w 3856038"/>
              <a:gd name="T95" fmla="*/ 2526056 h 3319463"/>
              <a:gd name="T96" fmla="*/ 5078 w 3856038"/>
              <a:gd name="T97" fmla="*/ 2473998 h 3319463"/>
              <a:gd name="T98" fmla="*/ 31105 w 3856038"/>
              <a:gd name="T99" fmla="*/ 2427337 h 3319463"/>
              <a:gd name="T100" fmla="*/ 1492697 w 3856038"/>
              <a:gd name="T101" fmla="*/ 975760 h 3319463"/>
              <a:gd name="T102" fmla="*/ 1543797 w 3856038"/>
              <a:gd name="T103" fmla="*/ 964333 h 3319463"/>
              <a:gd name="T104" fmla="*/ 1595215 w 3856038"/>
              <a:gd name="T105" fmla="*/ 975760 h 3319463"/>
              <a:gd name="T106" fmla="*/ 3334526 w 3856038"/>
              <a:gd name="T107" fmla="*/ 243464 h 3319463"/>
              <a:gd name="T108" fmla="*/ 2991107 w 3856038"/>
              <a:gd name="T109" fmla="*/ 233624 h 3319463"/>
              <a:gd name="T110" fmla="*/ 2948576 w 3856038"/>
              <a:gd name="T111" fmla="*/ 203151 h 3319463"/>
              <a:gd name="T112" fmla="*/ 2922550 w 3856038"/>
              <a:gd name="T113" fmla="*/ 157760 h 3319463"/>
              <a:gd name="T114" fmla="*/ 2918424 w 3856038"/>
              <a:gd name="T115" fmla="*/ 102845 h 3319463"/>
              <a:gd name="T116" fmla="*/ 2937468 w 3856038"/>
              <a:gd name="T117" fmla="*/ 53645 h 3319463"/>
              <a:gd name="T118" fmla="*/ 2975555 w 3856038"/>
              <a:gd name="T119" fmla="*/ 17459 h 3319463"/>
              <a:gd name="T120" fmla="*/ 3026338 w 3856038"/>
              <a:gd name="T121" fmla="*/ 318 h 3319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856038" h="3319463">
                <a:moveTo>
                  <a:pt x="50800" y="3187700"/>
                </a:moveTo>
                <a:lnTo>
                  <a:pt x="3856038" y="3187700"/>
                </a:lnTo>
                <a:lnTo>
                  <a:pt x="3856038" y="3319463"/>
                </a:lnTo>
                <a:lnTo>
                  <a:pt x="50800" y="3319463"/>
                </a:lnTo>
                <a:lnTo>
                  <a:pt x="50800" y="3187700"/>
                </a:lnTo>
                <a:close/>
                <a:moveTo>
                  <a:pt x="839788" y="2182813"/>
                </a:moveTo>
                <a:lnTo>
                  <a:pt x="839788" y="3023236"/>
                </a:lnTo>
                <a:lnTo>
                  <a:pt x="839471" y="3029586"/>
                </a:lnTo>
                <a:lnTo>
                  <a:pt x="838518" y="3035936"/>
                </a:lnTo>
                <a:lnTo>
                  <a:pt x="837248" y="3041969"/>
                </a:lnTo>
                <a:lnTo>
                  <a:pt x="834708" y="3047684"/>
                </a:lnTo>
                <a:lnTo>
                  <a:pt x="832486" y="3053399"/>
                </a:lnTo>
                <a:lnTo>
                  <a:pt x="829311" y="3058479"/>
                </a:lnTo>
                <a:lnTo>
                  <a:pt x="825501" y="3063241"/>
                </a:lnTo>
                <a:lnTo>
                  <a:pt x="821373" y="3067686"/>
                </a:lnTo>
                <a:lnTo>
                  <a:pt x="816928" y="3071814"/>
                </a:lnTo>
                <a:lnTo>
                  <a:pt x="812166" y="3075306"/>
                </a:lnTo>
                <a:lnTo>
                  <a:pt x="807086" y="3078481"/>
                </a:lnTo>
                <a:lnTo>
                  <a:pt x="801688" y="3081339"/>
                </a:lnTo>
                <a:lnTo>
                  <a:pt x="795656" y="3083244"/>
                </a:lnTo>
                <a:lnTo>
                  <a:pt x="789623" y="3084831"/>
                </a:lnTo>
                <a:lnTo>
                  <a:pt x="783591" y="3085784"/>
                </a:lnTo>
                <a:lnTo>
                  <a:pt x="777241" y="3086101"/>
                </a:lnTo>
                <a:lnTo>
                  <a:pt x="364173" y="3086101"/>
                </a:lnTo>
                <a:lnTo>
                  <a:pt x="357823" y="3085784"/>
                </a:lnTo>
                <a:lnTo>
                  <a:pt x="351473" y="3084831"/>
                </a:lnTo>
                <a:lnTo>
                  <a:pt x="345758" y="3083244"/>
                </a:lnTo>
                <a:lnTo>
                  <a:pt x="339725" y="3081339"/>
                </a:lnTo>
                <a:lnTo>
                  <a:pt x="334328" y="3078481"/>
                </a:lnTo>
                <a:lnTo>
                  <a:pt x="329248" y="3075306"/>
                </a:lnTo>
                <a:lnTo>
                  <a:pt x="324485" y="3071814"/>
                </a:lnTo>
                <a:lnTo>
                  <a:pt x="320040" y="3067686"/>
                </a:lnTo>
                <a:lnTo>
                  <a:pt x="315595" y="3063241"/>
                </a:lnTo>
                <a:lnTo>
                  <a:pt x="312103" y="3058479"/>
                </a:lnTo>
                <a:lnTo>
                  <a:pt x="308928" y="3053399"/>
                </a:lnTo>
                <a:lnTo>
                  <a:pt x="306705" y="3047684"/>
                </a:lnTo>
                <a:lnTo>
                  <a:pt x="304165" y="3041969"/>
                </a:lnTo>
                <a:lnTo>
                  <a:pt x="302578" y="3035936"/>
                </a:lnTo>
                <a:lnTo>
                  <a:pt x="301943" y="3029586"/>
                </a:lnTo>
                <a:lnTo>
                  <a:pt x="301625" y="3023236"/>
                </a:lnTo>
                <a:lnTo>
                  <a:pt x="301625" y="2721293"/>
                </a:lnTo>
                <a:lnTo>
                  <a:pt x="839788" y="2182813"/>
                </a:lnTo>
                <a:close/>
                <a:moveTo>
                  <a:pt x="1684338" y="1620838"/>
                </a:moveTo>
                <a:lnTo>
                  <a:pt x="1929304" y="1865842"/>
                </a:lnTo>
                <a:lnTo>
                  <a:pt x="1938189" y="1874411"/>
                </a:lnTo>
                <a:lnTo>
                  <a:pt x="1947708" y="1882345"/>
                </a:lnTo>
                <a:lnTo>
                  <a:pt x="1957227" y="1889644"/>
                </a:lnTo>
                <a:lnTo>
                  <a:pt x="1967064" y="1896944"/>
                </a:lnTo>
                <a:lnTo>
                  <a:pt x="1977218" y="1903291"/>
                </a:lnTo>
                <a:lnTo>
                  <a:pt x="1987690" y="1909003"/>
                </a:lnTo>
                <a:lnTo>
                  <a:pt x="1998478" y="1914716"/>
                </a:lnTo>
                <a:lnTo>
                  <a:pt x="2009267" y="1919476"/>
                </a:lnTo>
                <a:lnTo>
                  <a:pt x="2020690" y="1923602"/>
                </a:lnTo>
                <a:lnTo>
                  <a:pt x="2032113" y="1927728"/>
                </a:lnTo>
                <a:lnTo>
                  <a:pt x="2043537" y="1930901"/>
                </a:lnTo>
                <a:lnTo>
                  <a:pt x="2055277" y="1933440"/>
                </a:lnTo>
                <a:lnTo>
                  <a:pt x="2067335" y="1935344"/>
                </a:lnTo>
                <a:lnTo>
                  <a:pt x="2079393" y="1936931"/>
                </a:lnTo>
                <a:lnTo>
                  <a:pt x="2091768" y="1937883"/>
                </a:lnTo>
                <a:lnTo>
                  <a:pt x="2103826" y="1938201"/>
                </a:lnTo>
                <a:lnTo>
                  <a:pt x="2111759" y="1937883"/>
                </a:lnTo>
                <a:lnTo>
                  <a:pt x="2119692" y="1937566"/>
                </a:lnTo>
                <a:lnTo>
                  <a:pt x="2127625" y="1936931"/>
                </a:lnTo>
                <a:lnTo>
                  <a:pt x="2135240" y="1935979"/>
                </a:lnTo>
                <a:lnTo>
                  <a:pt x="2142856" y="1934710"/>
                </a:lnTo>
                <a:lnTo>
                  <a:pt x="2150788" y="1933440"/>
                </a:lnTo>
                <a:lnTo>
                  <a:pt x="2158404" y="1931536"/>
                </a:lnTo>
                <a:lnTo>
                  <a:pt x="2165702" y="1929949"/>
                </a:lnTo>
                <a:lnTo>
                  <a:pt x="2173318" y="1927728"/>
                </a:lnTo>
                <a:lnTo>
                  <a:pt x="2180299" y="1925189"/>
                </a:lnTo>
                <a:lnTo>
                  <a:pt x="2194895" y="1919794"/>
                </a:lnTo>
                <a:lnTo>
                  <a:pt x="2209174" y="1913446"/>
                </a:lnTo>
                <a:lnTo>
                  <a:pt x="2222501" y="1906782"/>
                </a:lnTo>
                <a:lnTo>
                  <a:pt x="2222501" y="3023263"/>
                </a:lnTo>
                <a:lnTo>
                  <a:pt x="2222501" y="3029611"/>
                </a:lnTo>
                <a:lnTo>
                  <a:pt x="2221232" y="3035958"/>
                </a:lnTo>
                <a:lnTo>
                  <a:pt x="2219645" y="3041988"/>
                </a:lnTo>
                <a:lnTo>
                  <a:pt x="2217742" y="3047700"/>
                </a:lnTo>
                <a:lnTo>
                  <a:pt x="2214886" y="3053413"/>
                </a:lnTo>
                <a:lnTo>
                  <a:pt x="2211713" y="3058491"/>
                </a:lnTo>
                <a:lnTo>
                  <a:pt x="2208222" y="3063251"/>
                </a:lnTo>
                <a:lnTo>
                  <a:pt x="2204414" y="3067694"/>
                </a:lnTo>
                <a:lnTo>
                  <a:pt x="2199655" y="3071820"/>
                </a:lnTo>
                <a:lnTo>
                  <a:pt x="2194895" y="3075311"/>
                </a:lnTo>
                <a:lnTo>
                  <a:pt x="2189818" y="3078484"/>
                </a:lnTo>
                <a:lnTo>
                  <a:pt x="2184424" y="3081341"/>
                </a:lnTo>
                <a:lnTo>
                  <a:pt x="2178712" y="3083245"/>
                </a:lnTo>
                <a:lnTo>
                  <a:pt x="2172366" y="3084832"/>
                </a:lnTo>
                <a:lnTo>
                  <a:pt x="2166654" y="3085784"/>
                </a:lnTo>
                <a:lnTo>
                  <a:pt x="2159673" y="3086101"/>
                </a:lnTo>
                <a:lnTo>
                  <a:pt x="1747166" y="3086101"/>
                </a:lnTo>
                <a:lnTo>
                  <a:pt x="1740820" y="3085784"/>
                </a:lnTo>
                <a:lnTo>
                  <a:pt x="1734474" y="3084832"/>
                </a:lnTo>
                <a:lnTo>
                  <a:pt x="1728445" y="3083245"/>
                </a:lnTo>
                <a:lnTo>
                  <a:pt x="1723050" y="3081341"/>
                </a:lnTo>
                <a:lnTo>
                  <a:pt x="1717656" y="3078484"/>
                </a:lnTo>
                <a:lnTo>
                  <a:pt x="1712579" y="3075311"/>
                </a:lnTo>
                <a:lnTo>
                  <a:pt x="1707185" y="3071820"/>
                </a:lnTo>
                <a:lnTo>
                  <a:pt x="1703060" y="3067694"/>
                </a:lnTo>
                <a:lnTo>
                  <a:pt x="1698935" y="3063251"/>
                </a:lnTo>
                <a:lnTo>
                  <a:pt x="1695444" y="3058491"/>
                </a:lnTo>
                <a:lnTo>
                  <a:pt x="1692271" y="3053413"/>
                </a:lnTo>
                <a:lnTo>
                  <a:pt x="1689415" y="3047700"/>
                </a:lnTo>
                <a:lnTo>
                  <a:pt x="1687511" y="3041988"/>
                </a:lnTo>
                <a:lnTo>
                  <a:pt x="1685925" y="3035958"/>
                </a:lnTo>
                <a:lnTo>
                  <a:pt x="1684973" y="3029611"/>
                </a:lnTo>
                <a:lnTo>
                  <a:pt x="1684338" y="3023263"/>
                </a:lnTo>
                <a:lnTo>
                  <a:pt x="1684338" y="1620838"/>
                </a:lnTo>
                <a:close/>
                <a:moveTo>
                  <a:pt x="1531938" y="1492251"/>
                </a:moveTo>
                <a:lnTo>
                  <a:pt x="1531938" y="3023260"/>
                </a:lnTo>
                <a:lnTo>
                  <a:pt x="1531304" y="3029608"/>
                </a:lnTo>
                <a:lnTo>
                  <a:pt x="1530669" y="3035955"/>
                </a:lnTo>
                <a:lnTo>
                  <a:pt x="1529082" y="3041985"/>
                </a:lnTo>
                <a:lnTo>
                  <a:pt x="1527178" y="3047698"/>
                </a:lnTo>
                <a:lnTo>
                  <a:pt x="1524323" y="3053411"/>
                </a:lnTo>
                <a:lnTo>
                  <a:pt x="1521150" y="3058489"/>
                </a:lnTo>
                <a:lnTo>
                  <a:pt x="1517659" y="3063249"/>
                </a:lnTo>
                <a:lnTo>
                  <a:pt x="1513217" y="3067693"/>
                </a:lnTo>
                <a:lnTo>
                  <a:pt x="1509092" y="3071818"/>
                </a:lnTo>
                <a:lnTo>
                  <a:pt x="1504332" y="3075309"/>
                </a:lnTo>
                <a:lnTo>
                  <a:pt x="1498938" y="3078483"/>
                </a:lnTo>
                <a:lnTo>
                  <a:pt x="1493543" y="3081340"/>
                </a:lnTo>
                <a:lnTo>
                  <a:pt x="1487514" y="3083244"/>
                </a:lnTo>
                <a:lnTo>
                  <a:pt x="1481803" y="3084831"/>
                </a:lnTo>
                <a:lnTo>
                  <a:pt x="1475456" y="3085783"/>
                </a:lnTo>
                <a:lnTo>
                  <a:pt x="1469110" y="3086100"/>
                </a:lnTo>
                <a:lnTo>
                  <a:pt x="1056286" y="3086100"/>
                </a:lnTo>
                <a:lnTo>
                  <a:pt x="1050257" y="3085783"/>
                </a:lnTo>
                <a:lnTo>
                  <a:pt x="1043911" y="3084831"/>
                </a:lnTo>
                <a:lnTo>
                  <a:pt x="1037882" y="3083244"/>
                </a:lnTo>
                <a:lnTo>
                  <a:pt x="1031853" y="3081340"/>
                </a:lnTo>
                <a:lnTo>
                  <a:pt x="1026776" y="3078483"/>
                </a:lnTo>
                <a:lnTo>
                  <a:pt x="1021381" y="3075309"/>
                </a:lnTo>
                <a:lnTo>
                  <a:pt x="1016622" y="3071818"/>
                </a:lnTo>
                <a:lnTo>
                  <a:pt x="1012179" y="3067693"/>
                </a:lnTo>
                <a:lnTo>
                  <a:pt x="1008372" y="3063249"/>
                </a:lnTo>
                <a:lnTo>
                  <a:pt x="1004246" y="3058489"/>
                </a:lnTo>
                <a:lnTo>
                  <a:pt x="1001391" y="3053411"/>
                </a:lnTo>
                <a:lnTo>
                  <a:pt x="998852" y="3047698"/>
                </a:lnTo>
                <a:lnTo>
                  <a:pt x="996631" y="3041985"/>
                </a:lnTo>
                <a:lnTo>
                  <a:pt x="995044" y="3035955"/>
                </a:lnTo>
                <a:lnTo>
                  <a:pt x="994092" y="3029608"/>
                </a:lnTo>
                <a:lnTo>
                  <a:pt x="993775" y="3023260"/>
                </a:lnTo>
                <a:lnTo>
                  <a:pt x="993775" y="2030516"/>
                </a:lnTo>
                <a:lnTo>
                  <a:pt x="1531938" y="1492251"/>
                </a:lnTo>
                <a:close/>
                <a:moveTo>
                  <a:pt x="2914650" y="1230313"/>
                </a:moveTo>
                <a:lnTo>
                  <a:pt x="2914650" y="3023247"/>
                </a:lnTo>
                <a:lnTo>
                  <a:pt x="2914014" y="3029596"/>
                </a:lnTo>
                <a:lnTo>
                  <a:pt x="2913059" y="3035945"/>
                </a:lnTo>
                <a:lnTo>
                  <a:pt x="2911468" y="3041976"/>
                </a:lnTo>
                <a:lnTo>
                  <a:pt x="2909240" y="3047690"/>
                </a:lnTo>
                <a:lnTo>
                  <a:pt x="2906694" y="3053404"/>
                </a:lnTo>
                <a:lnTo>
                  <a:pt x="2903512" y="3058483"/>
                </a:lnTo>
                <a:lnTo>
                  <a:pt x="2900011" y="3063245"/>
                </a:lnTo>
                <a:lnTo>
                  <a:pt x="2895874" y="3067689"/>
                </a:lnTo>
                <a:lnTo>
                  <a:pt x="2891736" y="3071816"/>
                </a:lnTo>
                <a:lnTo>
                  <a:pt x="2886326" y="3075308"/>
                </a:lnTo>
                <a:lnTo>
                  <a:pt x="2881234" y="3078482"/>
                </a:lnTo>
                <a:lnTo>
                  <a:pt x="2875824" y="3081340"/>
                </a:lnTo>
                <a:lnTo>
                  <a:pt x="2870414" y="3083244"/>
                </a:lnTo>
                <a:lnTo>
                  <a:pt x="2864367" y="3084831"/>
                </a:lnTo>
                <a:lnTo>
                  <a:pt x="2858002" y="3085784"/>
                </a:lnTo>
                <a:lnTo>
                  <a:pt x="2851637" y="3086101"/>
                </a:lnTo>
                <a:lnTo>
                  <a:pt x="2437914" y="3086101"/>
                </a:lnTo>
                <a:lnTo>
                  <a:pt x="2430912" y="3085784"/>
                </a:lnTo>
                <a:lnTo>
                  <a:pt x="2425184" y="3084831"/>
                </a:lnTo>
                <a:lnTo>
                  <a:pt x="2418819" y="3083244"/>
                </a:lnTo>
                <a:lnTo>
                  <a:pt x="2413090" y="3081340"/>
                </a:lnTo>
                <a:lnTo>
                  <a:pt x="2407680" y="3078482"/>
                </a:lnTo>
                <a:lnTo>
                  <a:pt x="2402588" y="3075308"/>
                </a:lnTo>
                <a:lnTo>
                  <a:pt x="2397814" y="3071816"/>
                </a:lnTo>
                <a:lnTo>
                  <a:pt x="2393040" y="3067689"/>
                </a:lnTo>
                <a:lnTo>
                  <a:pt x="2389221" y="3063245"/>
                </a:lnTo>
                <a:lnTo>
                  <a:pt x="2385721" y="3058483"/>
                </a:lnTo>
                <a:lnTo>
                  <a:pt x="2382538" y="3053404"/>
                </a:lnTo>
                <a:lnTo>
                  <a:pt x="2379674" y="3047690"/>
                </a:lnTo>
                <a:lnTo>
                  <a:pt x="2377764" y="3041976"/>
                </a:lnTo>
                <a:lnTo>
                  <a:pt x="2376173" y="3035945"/>
                </a:lnTo>
                <a:lnTo>
                  <a:pt x="2374900" y="3029596"/>
                </a:lnTo>
                <a:lnTo>
                  <a:pt x="2374900" y="3023247"/>
                </a:lnTo>
                <a:lnTo>
                  <a:pt x="2374900" y="1768701"/>
                </a:lnTo>
                <a:lnTo>
                  <a:pt x="2914650" y="1230313"/>
                </a:lnTo>
                <a:close/>
                <a:moveTo>
                  <a:pt x="3382142" y="762000"/>
                </a:moveTo>
                <a:lnTo>
                  <a:pt x="3382777" y="774063"/>
                </a:lnTo>
                <a:lnTo>
                  <a:pt x="3384046" y="785492"/>
                </a:lnTo>
                <a:lnTo>
                  <a:pt x="3385633" y="796920"/>
                </a:lnTo>
                <a:lnTo>
                  <a:pt x="3387536" y="808031"/>
                </a:lnTo>
                <a:lnTo>
                  <a:pt x="3390392" y="818825"/>
                </a:lnTo>
                <a:lnTo>
                  <a:pt x="3393565" y="829618"/>
                </a:lnTo>
                <a:lnTo>
                  <a:pt x="3397056" y="840094"/>
                </a:lnTo>
                <a:lnTo>
                  <a:pt x="3401181" y="850888"/>
                </a:lnTo>
                <a:lnTo>
                  <a:pt x="3405623" y="860729"/>
                </a:lnTo>
                <a:lnTo>
                  <a:pt x="3410383" y="870570"/>
                </a:lnTo>
                <a:lnTo>
                  <a:pt x="3416095" y="880411"/>
                </a:lnTo>
                <a:lnTo>
                  <a:pt x="3421806" y="889935"/>
                </a:lnTo>
                <a:lnTo>
                  <a:pt x="3427835" y="899141"/>
                </a:lnTo>
                <a:lnTo>
                  <a:pt x="3434499" y="907713"/>
                </a:lnTo>
                <a:lnTo>
                  <a:pt x="3441797" y="916284"/>
                </a:lnTo>
                <a:lnTo>
                  <a:pt x="3448778" y="924220"/>
                </a:lnTo>
                <a:lnTo>
                  <a:pt x="3456711" y="932157"/>
                </a:lnTo>
                <a:lnTo>
                  <a:pt x="3464644" y="939776"/>
                </a:lnTo>
                <a:lnTo>
                  <a:pt x="3472894" y="946760"/>
                </a:lnTo>
                <a:lnTo>
                  <a:pt x="3481461" y="953426"/>
                </a:lnTo>
                <a:lnTo>
                  <a:pt x="3490663" y="960093"/>
                </a:lnTo>
                <a:lnTo>
                  <a:pt x="3499548" y="966125"/>
                </a:lnTo>
                <a:lnTo>
                  <a:pt x="3509067" y="971521"/>
                </a:lnTo>
                <a:lnTo>
                  <a:pt x="3518904" y="976601"/>
                </a:lnTo>
                <a:lnTo>
                  <a:pt x="3529058" y="981363"/>
                </a:lnTo>
                <a:lnTo>
                  <a:pt x="3539529" y="985807"/>
                </a:lnTo>
                <a:lnTo>
                  <a:pt x="3549683" y="989616"/>
                </a:lnTo>
                <a:lnTo>
                  <a:pt x="3560155" y="992791"/>
                </a:lnTo>
                <a:lnTo>
                  <a:pt x="3571261" y="995966"/>
                </a:lnTo>
                <a:lnTo>
                  <a:pt x="3582367" y="998505"/>
                </a:lnTo>
                <a:lnTo>
                  <a:pt x="3593790" y="1000093"/>
                </a:lnTo>
                <a:lnTo>
                  <a:pt x="3605213" y="1001680"/>
                </a:lnTo>
                <a:lnTo>
                  <a:pt x="3605213" y="3023244"/>
                </a:lnTo>
                <a:lnTo>
                  <a:pt x="3604896" y="3029593"/>
                </a:lnTo>
                <a:lnTo>
                  <a:pt x="3603944" y="3035942"/>
                </a:lnTo>
                <a:lnTo>
                  <a:pt x="3602357" y="3041974"/>
                </a:lnTo>
                <a:lnTo>
                  <a:pt x="3600136" y="3047688"/>
                </a:lnTo>
                <a:lnTo>
                  <a:pt x="3597598" y="3053402"/>
                </a:lnTo>
                <a:lnTo>
                  <a:pt x="3594425" y="3058481"/>
                </a:lnTo>
                <a:lnTo>
                  <a:pt x="3590617" y="3063243"/>
                </a:lnTo>
                <a:lnTo>
                  <a:pt x="3586809" y="3067688"/>
                </a:lnTo>
                <a:lnTo>
                  <a:pt x="3582367" y="3071815"/>
                </a:lnTo>
                <a:lnTo>
                  <a:pt x="3577607" y="3075307"/>
                </a:lnTo>
                <a:lnTo>
                  <a:pt x="3572213" y="3078481"/>
                </a:lnTo>
                <a:lnTo>
                  <a:pt x="3567136" y="3081338"/>
                </a:lnTo>
                <a:lnTo>
                  <a:pt x="3561107" y="3083243"/>
                </a:lnTo>
                <a:lnTo>
                  <a:pt x="3555078" y="3084830"/>
                </a:lnTo>
                <a:lnTo>
                  <a:pt x="3548732" y="3085783"/>
                </a:lnTo>
                <a:lnTo>
                  <a:pt x="3542703" y="3086100"/>
                </a:lnTo>
                <a:lnTo>
                  <a:pt x="3129878" y="3086100"/>
                </a:lnTo>
                <a:lnTo>
                  <a:pt x="3123532" y="3085783"/>
                </a:lnTo>
                <a:lnTo>
                  <a:pt x="3117186" y="3084830"/>
                </a:lnTo>
                <a:lnTo>
                  <a:pt x="3111474" y="3083243"/>
                </a:lnTo>
                <a:lnTo>
                  <a:pt x="3105445" y="3081338"/>
                </a:lnTo>
                <a:lnTo>
                  <a:pt x="3099733" y="3078481"/>
                </a:lnTo>
                <a:lnTo>
                  <a:pt x="3094656" y="3075307"/>
                </a:lnTo>
                <a:lnTo>
                  <a:pt x="3089897" y="3071815"/>
                </a:lnTo>
                <a:lnTo>
                  <a:pt x="3085454" y="3067688"/>
                </a:lnTo>
                <a:lnTo>
                  <a:pt x="3081329" y="3063243"/>
                </a:lnTo>
                <a:lnTo>
                  <a:pt x="3077839" y="3058481"/>
                </a:lnTo>
                <a:lnTo>
                  <a:pt x="3074666" y="3053402"/>
                </a:lnTo>
                <a:lnTo>
                  <a:pt x="3071810" y="3047688"/>
                </a:lnTo>
                <a:lnTo>
                  <a:pt x="3069906" y="3041974"/>
                </a:lnTo>
                <a:lnTo>
                  <a:pt x="3068320" y="3035942"/>
                </a:lnTo>
                <a:lnTo>
                  <a:pt x="3067685" y="3029593"/>
                </a:lnTo>
                <a:lnTo>
                  <a:pt x="3067050" y="3023244"/>
                </a:lnTo>
                <a:lnTo>
                  <a:pt x="3067050" y="1077552"/>
                </a:lnTo>
                <a:lnTo>
                  <a:pt x="3382142" y="762000"/>
                </a:lnTo>
                <a:close/>
                <a:moveTo>
                  <a:pt x="3032368" y="0"/>
                </a:moveTo>
                <a:lnTo>
                  <a:pt x="3038399" y="0"/>
                </a:lnTo>
                <a:lnTo>
                  <a:pt x="3628114" y="0"/>
                </a:lnTo>
                <a:lnTo>
                  <a:pt x="3634144" y="0"/>
                </a:lnTo>
                <a:lnTo>
                  <a:pt x="3640175" y="318"/>
                </a:lnTo>
                <a:lnTo>
                  <a:pt x="3646205" y="1270"/>
                </a:lnTo>
                <a:lnTo>
                  <a:pt x="3651918" y="2222"/>
                </a:lnTo>
                <a:lnTo>
                  <a:pt x="3657631" y="3492"/>
                </a:lnTo>
                <a:lnTo>
                  <a:pt x="3663344" y="5079"/>
                </a:lnTo>
                <a:lnTo>
                  <a:pt x="3669057" y="6984"/>
                </a:lnTo>
                <a:lnTo>
                  <a:pt x="3674453" y="9206"/>
                </a:lnTo>
                <a:lnTo>
                  <a:pt x="3680166" y="11428"/>
                </a:lnTo>
                <a:lnTo>
                  <a:pt x="3685562" y="14284"/>
                </a:lnTo>
                <a:lnTo>
                  <a:pt x="3690640" y="17459"/>
                </a:lnTo>
                <a:lnTo>
                  <a:pt x="3695718" y="20633"/>
                </a:lnTo>
                <a:lnTo>
                  <a:pt x="3700479" y="23807"/>
                </a:lnTo>
                <a:lnTo>
                  <a:pt x="3705240" y="27616"/>
                </a:lnTo>
                <a:lnTo>
                  <a:pt x="3710001" y="31425"/>
                </a:lnTo>
                <a:lnTo>
                  <a:pt x="3714445" y="35552"/>
                </a:lnTo>
                <a:lnTo>
                  <a:pt x="3718253" y="39678"/>
                </a:lnTo>
                <a:lnTo>
                  <a:pt x="3722062" y="44440"/>
                </a:lnTo>
                <a:lnTo>
                  <a:pt x="3725871" y="49201"/>
                </a:lnTo>
                <a:lnTo>
                  <a:pt x="3729362" y="53962"/>
                </a:lnTo>
                <a:lnTo>
                  <a:pt x="3732536" y="59041"/>
                </a:lnTo>
                <a:lnTo>
                  <a:pt x="3735075" y="64437"/>
                </a:lnTo>
                <a:lnTo>
                  <a:pt x="3737932" y="69516"/>
                </a:lnTo>
                <a:lnTo>
                  <a:pt x="3740471" y="74912"/>
                </a:lnTo>
                <a:lnTo>
                  <a:pt x="3742692" y="80308"/>
                </a:lnTo>
                <a:lnTo>
                  <a:pt x="3744279" y="86339"/>
                </a:lnTo>
                <a:lnTo>
                  <a:pt x="3745866" y="91736"/>
                </a:lnTo>
                <a:lnTo>
                  <a:pt x="3747453" y="97767"/>
                </a:lnTo>
                <a:lnTo>
                  <a:pt x="3748088" y="103798"/>
                </a:lnTo>
                <a:lnTo>
                  <a:pt x="3749040" y="109511"/>
                </a:lnTo>
                <a:lnTo>
                  <a:pt x="3749358" y="115542"/>
                </a:lnTo>
                <a:lnTo>
                  <a:pt x="3749675" y="121573"/>
                </a:lnTo>
                <a:lnTo>
                  <a:pt x="3749675" y="711346"/>
                </a:lnTo>
                <a:lnTo>
                  <a:pt x="3749358" y="717377"/>
                </a:lnTo>
                <a:lnTo>
                  <a:pt x="3749040" y="723726"/>
                </a:lnTo>
                <a:lnTo>
                  <a:pt x="3748088" y="729757"/>
                </a:lnTo>
                <a:lnTo>
                  <a:pt x="3747453" y="735788"/>
                </a:lnTo>
                <a:lnTo>
                  <a:pt x="3745866" y="741819"/>
                </a:lnTo>
                <a:lnTo>
                  <a:pt x="3744279" y="747215"/>
                </a:lnTo>
                <a:lnTo>
                  <a:pt x="3742375" y="753246"/>
                </a:lnTo>
                <a:lnTo>
                  <a:pt x="3740471" y="758642"/>
                </a:lnTo>
                <a:lnTo>
                  <a:pt x="3737614" y="764039"/>
                </a:lnTo>
                <a:lnTo>
                  <a:pt x="3735075" y="769117"/>
                </a:lnTo>
                <a:lnTo>
                  <a:pt x="3732219" y="774196"/>
                </a:lnTo>
                <a:lnTo>
                  <a:pt x="3729045" y="779275"/>
                </a:lnTo>
                <a:lnTo>
                  <a:pt x="3725871" y="784036"/>
                </a:lnTo>
                <a:lnTo>
                  <a:pt x="3721745" y="788798"/>
                </a:lnTo>
                <a:lnTo>
                  <a:pt x="3718253" y="793242"/>
                </a:lnTo>
                <a:lnTo>
                  <a:pt x="3714445" y="797368"/>
                </a:lnTo>
                <a:lnTo>
                  <a:pt x="3710001" y="801495"/>
                </a:lnTo>
                <a:lnTo>
                  <a:pt x="3705558" y="804986"/>
                </a:lnTo>
                <a:lnTo>
                  <a:pt x="3700797" y="808795"/>
                </a:lnTo>
                <a:lnTo>
                  <a:pt x="3696036" y="811970"/>
                </a:lnTo>
                <a:lnTo>
                  <a:pt x="3690958" y="815144"/>
                </a:lnTo>
                <a:lnTo>
                  <a:pt x="3685879" y="818318"/>
                </a:lnTo>
                <a:lnTo>
                  <a:pt x="3680801" y="820857"/>
                </a:lnTo>
                <a:lnTo>
                  <a:pt x="3675405" y="823397"/>
                </a:lnTo>
                <a:lnTo>
                  <a:pt x="3669692" y="825301"/>
                </a:lnTo>
                <a:lnTo>
                  <a:pt x="3664297" y="827523"/>
                </a:lnTo>
                <a:lnTo>
                  <a:pt x="3658583" y="829110"/>
                </a:lnTo>
                <a:lnTo>
                  <a:pt x="3652870" y="830698"/>
                </a:lnTo>
                <a:lnTo>
                  <a:pt x="3646523" y="831332"/>
                </a:lnTo>
                <a:lnTo>
                  <a:pt x="3640492" y="832285"/>
                </a:lnTo>
                <a:lnTo>
                  <a:pt x="3634144" y="832919"/>
                </a:lnTo>
                <a:lnTo>
                  <a:pt x="3628114" y="832919"/>
                </a:lnTo>
                <a:lnTo>
                  <a:pt x="3622083" y="832919"/>
                </a:lnTo>
                <a:lnTo>
                  <a:pt x="3615735" y="832285"/>
                </a:lnTo>
                <a:lnTo>
                  <a:pt x="3609705" y="831332"/>
                </a:lnTo>
                <a:lnTo>
                  <a:pt x="3603675" y="830698"/>
                </a:lnTo>
                <a:lnTo>
                  <a:pt x="3597644" y="829110"/>
                </a:lnTo>
                <a:lnTo>
                  <a:pt x="3592248" y="827523"/>
                </a:lnTo>
                <a:lnTo>
                  <a:pt x="3586218" y="825301"/>
                </a:lnTo>
                <a:lnTo>
                  <a:pt x="3580822" y="823397"/>
                </a:lnTo>
                <a:lnTo>
                  <a:pt x="3575427" y="820857"/>
                </a:lnTo>
                <a:lnTo>
                  <a:pt x="3570031" y="818318"/>
                </a:lnTo>
                <a:lnTo>
                  <a:pt x="3565270" y="815144"/>
                </a:lnTo>
                <a:lnTo>
                  <a:pt x="3560192" y="811970"/>
                </a:lnTo>
                <a:lnTo>
                  <a:pt x="3555431" y="808795"/>
                </a:lnTo>
                <a:lnTo>
                  <a:pt x="3550670" y="804986"/>
                </a:lnTo>
                <a:lnTo>
                  <a:pt x="3546227" y="801495"/>
                </a:lnTo>
                <a:lnTo>
                  <a:pt x="3542100" y="797368"/>
                </a:lnTo>
                <a:lnTo>
                  <a:pt x="3537974" y="793242"/>
                </a:lnTo>
                <a:lnTo>
                  <a:pt x="3534166" y="788798"/>
                </a:lnTo>
                <a:lnTo>
                  <a:pt x="3530674" y="784036"/>
                </a:lnTo>
                <a:lnTo>
                  <a:pt x="3527500" y="779275"/>
                </a:lnTo>
                <a:lnTo>
                  <a:pt x="3524326" y="774196"/>
                </a:lnTo>
                <a:lnTo>
                  <a:pt x="3521153" y="769117"/>
                </a:lnTo>
                <a:lnTo>
                  <a:pt x="3518296" y="764039"/>
                </a:lnTo>
                <a:lnTo>
                  <a:pt x="3516074" y="758642"/>
                </a:lnTo>
                <a:lnTo>
                  <a:pt x="3514170" y="753246"/>
                </a:lnTo>
                <a:lnTo>
                  <a:pt x="3511948" y="747215"/>
                </a:lnTo>
                <a:lnTo>
                  <a:pt x="3510361" y="741819"/>
                </a:lnTo>
                <a:lnTo>
                  <a:pt x="3508774" y="735788"/>
                </a:lnTo>
                <a:lnTo>
                  <a:pt x="3508139" y="729757"/>
                </a:lnTo>
                <a:lnTo>
                  <a:pt x="3507187" y="723726"/>
                </a:lnTo>
                <a:lnTo>
                  <a:pt x="3506552" y="717377"/>
                </a:lnTo>
                <a:lnTo>
                  <a:pt x="3506552" y="711346"/>
                </a:lnTo>
                <a:lnTo>
                  <a:pt x="3506552" y="415190"/>
                </a:lnTo>
                <a:lnTo>
                  <a:pt x="2189691" y="1732180"/>
                </a:lnTo>
                <a:lnTo>
                  <a:pt x="2185247" y="1736624"/>
                </a:lnTo>
                <a:lnTo>
                  <a:pt x="2180487" y="1740433"/>
                </a:lnTo>
                <a:lnTo>
                  <a:pt x="2175726" y="1744242"/>
                </a:lnTo>
                <a:lnTo>
                  <a:pt x="2170647" y="1748051"/>
                </a:lnTo>
                <a:lnTo>
                  <a:pt x="2165569" y="1750908"/>
                </a:lnTo>
                <a:lnTo>
                  <a:pt x="2160491" y="1753765"/>
                </a:lnTo>
                <a:lnTo>
                  <a:pt x="2155095" y="1756621"/>
                </a:lnTo>
                <a:lnTo>
                  <a:pt x="2149382" y="1758843"/>
                </a:lnTo>
                <a:lnTo>
                  <a:pt x="2143986" y="1761065"/>
                </a:lnTo>
                <a:lnTo>
                  <a:pt x="2138273" y="1762970"/>
                </a:lnTo>
                <a:lnTo>
                  <a:pt x="2132878" y="1764557"/>
                </a:lnTo>
                <a:lnTo>
                  <a:pt x="2126847" y="1765509"/>
                </a:lnTo>
                <a:lnTo>
                  <a:pt x="2121452" y="1766461"/>
                </a:lnTo>
                <a:lnTo>
                  <a:pt x="2115421" y="1767096"/>
                </a:lnTo>
                <a:lnTo>
                  <a:pt x="2109708" y="1767731"/>
                </a:lnTo>
                <a:lnTo>
                  <a:pt x="2103678" y="1768049"/>
                </a:lnTo>
                <a:lnTo>
                  <a:pt x="2098282" y="1767731"/>
                </a:lnTo>
                <a:lnTo>
                  <a:pt x="2092252" y="1767096"/>
                </a:lnTo>
                <a:lnTo>
                  <a:pt x="2086221" y="1766461"/>
                </a:lnTo>
                <a:lnTo>
                  <a:pt x="2080508" y="1765509"/>
                </a:lnTo>
                <a:lnTo>
                  <a:pt x="2074795" y="1764557"/>
                </a:lnTo>
                <a:lnTo>
                  <a:pt x="2069399" y="1762970"/>
                </a:lnTo>
                <a:lnTo>
                  <a:pt x="2063369" y="1761065"/>
                </a:lnTo>
                <a:lnTo>
                  <a:pt x="2057973" y="1758843"/>
                </a:lnTo>
                <a:lnTo>
                  <a:pt x="2052577" y="1756621"/>
                </a:lnTo>
                <a:lnTo>
                  <a:pt x="2047182" y="1753765"/>
                </a:lnTo>
                <a:lnTo>
                  <a:pt x="2042104" y="1750908"/>
                </a:lnTo>
                <a:lnTo>
                  <a:pt x="2037025" y="1748051"/>
                </a:lnTo>
                <a:lnTo>
                  <a:pt x="2031947" y="1744242"/>
                </a:lnTo>
                <a:lnTo>
                  <a:pt x="2027186" y="1740433"/>
                </a:lnTo>
                <a:lnTo>
                  <a:pt x="2022425" y="1736624"/>
                </a:lnTo>
                <a:lnTo>
                  <a:pt x="2017664" y="1732180"/>
                </a:lnTo>
                <a:lnTo>
                  <a:pt x="1543797" y="1257949"/>
                </a:lnTo>
                <a:lnTo>
                  <a:pt x="207257" y="2594619"/>
                </a:lnTo>
                <a:lnTo>
                  <a:pt x="202814" y="2599063"/>
                </a:lnTo>
                <a:lnTo>
                  <a:pt x="198053" y="2602872"/>
                </a:lnTo>
                <a:lnTo>
                  <a:pt x="193292" y="2606999"/>
                </a:lnTo>
                <a:lnTo>
                  <a:pt x="188214" y="2610490"/>
                </a:lnTo>
                <a:lnTo>
                  <a:pt x="183136" y="2613665"/>
                </a:lnTo>
                <a:lnTo>
                  <a:pt x="178057" y="2616204"/>
                </a:lnTo>
                <a:lnTo>
                  <a:pt x="172662" y="2619061"/>
                </a:lnTo>
                <a:lnTo>
                  <a:pt x="166949" y="2621600"/>
                </a:lnTo>
                <a:lnTo>
                  <a:pt x="161553" y="2623505"/>
                </a:lnTo>
                <a:lnTo>
                  <a:pt x="155840" y="2625409"/>
                </a:lnTo>
                <a:lnTo>
                  <a:pt x="150444" y="2626996"/>
                </a:lnTo>
                <a:lnTo>
                  <a:pt x="144414" y="2628266"/>
                </a:lnTo>
                <a:lnTo>
                  <a:pt x="139018" y="2628901"/>
                </a:lnTo>
                <a:lnTo>
                  <a:pt x="132988" y="2629853"/>
                </a:lnTo>
                <a:lnTo>
                  <a:pt x="127275" y="2630171"/>
                </a:lnTo>
                <a:lnTo>
                  <a:pt x="121244" y="2630488"/>
                </a:lnTo>
                <a:lnTo>
                  <a:pt x="115214" y="2630171"/>
                </a:lnTo>
                <a:lnTo>
                  <a:pt x="109818" y="2629853"/>
                </a:lnTo>
                <a:lnTo>
                  <a:pt x="103787" y="2628901"/>
                </a:lnTo>
                <a:lnTo>
                  <a:pt x="98074" y="2628266"/>
                </a:lnTo>
                <a:lnTo>
                  <a:pt x="92361" y="2626996"/>
                </a:lnTo>
                <a:lnTo>
                  <a:pt x="86648" y="2625409"/>
                </a:lnTo>
                <a:lnTo>
                  <a:pt x="80935" y="2623505"/>
                </a:lnTo>
                <a:lnTo>
                  <a:pt x="75540" y="2621600"/>
                </a:lnTo>
                <a:lnTo>
                  <a:pt x="70144" y="2619061"/>
                </a:lnTo>
                <a:lnTo>
                  <a:pt x="64748" y="2616204"/>
                </a:lnTo>
                <a:lnTo>
                  <a:pt x="59670" y="2613665"/>
                </a:lnTo>
                <a:lnTo>
                  <a:pt x="54592" y="2610490"/>
                </a:lnTo>
                <a:lnTo>
                  <a:pt x="49513" y="2606999"/>
                </a:lnTo>
                <a:lnTo>
                  <a:pt x="44752" y="2602872"/>
                </a:lnTo>
                <a:lnTo>
                  <a:pt x="39992" y="2599063"/>
                </a:lnTo>
                <a:lnTo>
                  <a:pt x="35231" y="2594619"/>
                </a:lnTo>
                <a:lnTo>
                  <a:pt x="31105" y="2590175"/>
                </a:lnTo>
                <a:lnTo>
                  <a:pt x="26978" y="2585731"/>
                </a:lnTo>
                <a:lnTo>
                  <a:pt x="23170" y="2580335"/>
                </a:lnTo>
                <a:lnTo>
                  <a:pt x="19996" y="2575574"/>
                </a:lnTo>
                <a:lnTo>
                  <a:pt x="16822" y="2570495"/>
                </a:lnTo>
                <a:lnTo>
                  <a:pt x="13648" y="2565099"/>
                </a:lnTo>
                <a:lnTo>
                  <a:pt x="10791" y="2560020"/>
                </a:lnTo>
                <a:lnTo>
                  <a:pt x="8570" y="2554307"/>
                </a:lnTo>
                <a:lnTo>
                  <a:pt x="6665" y="2548910"/>
                </a:lnTo>
                <a:lnTo>
                  <a:pt x="5078" y="2543514"/>
                </a:lnTo>
                <a:lnTo>
                  <a:pt x="3491" y="2537483"/>
                </a:lnTo>
                <a:lnTo>
                  <a:pt x="2222" y="2532087"/>
                </a:lnTo>
                <a:lnTo>
                  <a:pt x="952" y="2526056"/>
                </a:lnTo>
                <a:lnTo>
                  <a:pt x="318" y="2520660"/>
                </a:lnTo>
                <a:lnTo>
                  <a:pt x="0" y="2514629"/>
                </a:lnTo>
                <a:lnTo>
                  <a:pt x="0" y="2508598"/>
                </a:lnTo>
                <a:lnTo>
                  <a:pt x="0" y="2502884"/>
                </a:lnTo>
                <a:lnTo>
                  <a:pt x="318" y="2497170"/>
                </a:lnTo>
                <a:lnTo>
                  <a:pt x="952" y="2491457"/>
                </a:lnTo>
                <a:lnTo>
                  <a:pt x="2222" y="2485426"/>
                </a:lnTo>
                <a:lnTo>
                  <a:pt x="3491" y="2480029"/>
                </a:lnTo>
                <a:lnTo>
                  <a:pt x="5078" y="2473998"/>
                </a:lnTo>
                <a:lnTo>
                  <a:pt x="6665" y="2468285"/>
                </a:lnTo>
                <a:lnTo>
                  <a:pt x="8570" y="2462889"/>
                </a:lnTo>
                <a:lnTo>
                  <a:pt x="10791" y="2457492"/>
                </a:lnTo>
                <a:lnTo>
                  <a:pt x="13648" y="2452414"/>
                </a:lnTo>
                <a:lnTo>
                  <a:pt x="16822" y="2446700"/>
                </a:lnTo>
                <a:lnTo>
                  <a:pt x="19996" y="2441621"/>
                </a:lnTo>
                <a:lnTo>
                  <a:pt x="23487" y="2436860"/>
                </a:lnTo>
                <a:lnTo>
                  <a:pt x="26978" y="2431781"/>
                </a:lnTo>
                <a:lnTo>
                  <a:pt x="31105" y="2427337"/>
                </a:lnTo>
                <a:lnTo>
                  <a:pt x="35231" y="2422576"/>
                </a:lnTo>
                <a:lnTo>
                  <a:pt x="1457784" y="1000202"/>
                </a:lnTo>
                <a:lnTo>
                  <a:pt x="1462227" y="995758"/>
                </a:lnTo>
                <a:lnTo>
                  <a:pt x="1466988" y="991631"/>
                </a:lnTo>
                <a:lnTo>
                  <a:pt x="1471749" y="987822"/>
                </a:lnTo>
                <a:lnTo>
                  <a:pt x="1476827" y="984330"/>
                </a:lnTo>
                <a:lnTo>
                  <a:pt x="1481906" y="981156"/>
                </a:lnTo>
                <a:lnTo>
                  <a:pt x="1486984" y="978617"/>
                </a:lnTo>
                <a:lnTo>
                  <a:pt x="1492697" y="975760"/>
                </a:lnTo>
                <a:lnTo>
                  <a:pt x="1498093" y="973221"/>
                </a:lnTo>
                <a:lnTo>
                  <a:pt x="1503488" y="971316"/>
                </a:lnTo>
                <a:lnTo>
                  <a:pt x="1509202" y="969411"/>
                </a:lnTo>
                <a:lnTo>
                  <a:pt x="1514597" y="967824"/>
                </a:lnTo>
                <a:lnTo>
                  <a:pt x="1520628" y="966555"/>
                </a:lnTo>
                <a:lnTo>
                  <a:pt x="1526023" y="965602"/>
                </a:lnTo>
                <a:lnTo>
                  <a:pt x="1532054" y="964968"/>
                </a:lnTo>
                <a:lnTo>
                  <a:pt x="1537767" y="964650"/>
                </a:lnTo>
                <a:lnTo>
                  <a:pt x="1543797" y="964333"/>
                </a:lnTo>
                <a:lnTo>
                  <a:pt x="1549828" y="964650"/>
                </a:lnTo>
                <a:lnTo>
                  <a:pt x="1555223" y="964968"/>
                </a:lnTo>
                <a:lnTo>
                  <a:pt x="1561254" y="965602"/>
                </a:lnTo>
                <a:lnTo>
                  <a:pt x="1566967" y="966555"/>
                </a:lnTo>
                <a:lnTo>
                  <a:pt x="1572680" y="967824"/>
                </a:lnTo>
                <a:lnTo>
                  <a:pt x="1578393" y="969411"/>
                </a:lnTo>
                <a:lnTo>
                  <a:pt x="1584106" y="971316"/>
                </a:lnTo>
                <a:lnTo>
                  <a:pt x="1589502" y="973221"/>
                </a:lnTo>
                <a:lnTo>
                  <a:pt x="1595215" y="975760"/>
                </a:lnTo>
                <a:lnTo>
                  <a:pt x="1600293" y="978617"/>
                </a:lnTo>
                <a:lnTo>
                  <a:pt x="1605371" y="981156"/>
                </a:lnTo>
                <a:lnTo>
                  <a:pt x="1610450" y="984330"/>
                </a:lnTo>
                <a:lnTo>
                  <a:pt x="1615528" y="987822"/>
                </a:lnTo>
                <a:lnTo>
                  <a:pt x="1620289" y="991631"/>
                </a:lnTo>
                <a:lnTo>
                  <a:pt x="1625050" y="995758"/>
                </a:lnTo>
                <a:lnTo>
                  <a:pt x="1629811" y="1000202"/>
                </a:lnTo>
                <a:lnTo>
                  <a:pt x="2103678" y="1474115"/>
                </a:lnTo>
                <a:lnTo>
                  <a:pt x="3334526" y="243464"/>
                </a:lnTo>
                <a:lnTo>
                  <a:pt x="3038399" y="243464"/>
                </a:lnTo>
                <a:lnTo>
                  <a:pt x="3032368" y="242829"/>
                </a:lnTo>
                <a:lnTo>
                  <a:pt x="3026338" y="242512"/>
                </a:lnTo>
                <a:lnTo>
                  <a:pt x="3019990" y="241877"/>
                </a:lnTo>
                <a:lnTo>
                  <a:pt x="3013959" y="240607"/>
                </a:lnTo>
                <a:lnTo>
                  <a:pt x="3008246" y="239338"/>
                </a:lnTo>
                <a:lnTo>
                  <a:pt x="3002216" y="237750"/>
                </a:lnTo>
                <a:lnTo>
                  <a:pt x="2996820" y="235846"/>
                </a:lnTo>
                <a:lnTo>
                  <a:pt x="2991107" y="233624"/>
                </a:lnTo>
                <a:lnTo>
                  <a:pt x="2985711" y="231085"/>
                </a:lnTo>
                <a:lnTo>
                  <a:pt x="2980633" y="228228"/>
                </a:lnTo>
                <a:lnTo>
                  <a:pt x="2975555" y="225688"/>
                </a:lnTo>
                <a:lnTo>
                  <a:pt x="2970794" y="222514"/>
                </a:lnTo>
                <a:lnTo>
                  <a:pt x="2966033" y="219022"/>
                </a:lnTo>
                <a:lnTo>
                  <a:pt x="2961272" y="215213"/>
                </a:lnTo>
                <a:lnTo>
                  <a:pt x="2956829" y="211404"/>
                </a:lnTo>
                <a:lnTo>
                  <a:pt x="2952703" y="207595"/>
                </a:lnTo>
                <a:lnTo>
                  <a:pt x="2948576" y="203151"/>
                </a:lnTo>
                <a:lnTo>
                  <a:pt x="2944768" y="198707"/>
                </a:lnTo>
                <a:lnTo>
                  <a:pt x="2941276" y="194581"/>
                </a:lnTo>
                <a:lnTo>
                  <a:pt x="2937468" y="189820"/>
                </a:lnTo>
                <a:lnTo>
                  <a:pt x="2934294" y="184423"/>
                </a:lnTo>
                <a:lnTo>
                  <a:pt x="2931755" y="179345"/>
                </a:lnTo>
                <a:lnTo>
                  <a:pt x="2928898" y="174266"/>
                </a:lnTo>
                <a:lnTo>
                  <a:pt x="2926676" y="168870"/>
                </a:lnTo>
                <a:lnTo>
                  <a:pt x="2924137" y="163156"/>
                </a:lnTo>
                <a:lnTo>
                  <a:pt x="2922550" y="157760"/>
                </a:lnTo>
                <a:lnTo>
                  <a:pt x="2920646" y="151729"/>
                </a:lnTo>
                <a:lnTo>
                  <a:pt x="2919376" y="146015"/>
                </a:lnTo>
                <a:lnTo>
                  <a:pt x="2918424" y="139984"/>
                </a:lnTo>
                <a:lnTo>
                  <a:pt x="2917472" y="133953"/>
                </a:lnTo>
                <a:lnTo>
                  <a:pt x="2917155" y="127922"/>
                </a:lnTo>
                <a:lnTo>
                  <a:pt x="2917155" y="121573"/>
                </a:lnTo>
                <a:lnTo>
                  <a:pt x="2917155" y="115225"/>
                </a:lnTo>
                <a:lnTo>
                  <a:pt x="2917472" y="109194"/>
                </a:lnTo>
                <a:lnTo>
                  <a:pt x="2918424" y="102845"/>
                </a:lnTo>
                <a:lnTo>
                  <a:pt x="2919376" y="97132"/>
                </a:lnTo>
                <a:lnTo>
                  <a:pt x="2920646" y="91101"/>
                </a:lnTo>
                <a:lnTo>
                  <a:pt x="2922550" y="85070"/>
                </a:lnTo>
                <a:lnTo>
                  <a:pt x="2924137" y="79674"/>
                </a:lnTo>
                <a:lnTo>
                  <a:pt x="2926676" y="74277"/>
                </a:lnTo>
                <a:lnTo>
                  <a:pt x="2928898" y="68564"/>
                </a:lnTo>
                <a:lnTo>
                  <a:pt x="2931755" y="63485"/>
                </a:lnTo>
                <a:lnTo>
                  <a:pt x="2934294" y="58406"/>
                </a:lnTo>
                <a:lnTo>
                  <a:pt x="2937468" y="53645"/>
                </a:lnTo>
                <a:lnTo>
                  <a:pt x="2941276" y="48883"/>
                </a:lnTo>
                <a:lnTo>
                  <a:pt x="2944768" y="44122"/>
                </a:lnTo>
                <a:lnTo>
                  <a:pt x="2948576" y="39678"/>
                </a:lnTo>
                <a:lnTo>
                  <a:pt x="2952703" y="35552"/>
                </a:lnTo>
                <a:lnTo>
                  <a:pt x="2956829" y="31425"/>
                </a:lnTo>
                <a:lnTo>
                  <a:pt x="2961272" y="27616"/>
                </a:lnTo>
                <a:lnTo>
                  <a:pt x="2966033" y="24124"/>
                </a:lnTo>
                <a:lnTo>
                  <a:pt x="2970794" y="20633"/>
                </a:lnTo>
                <a:lnTo>
                  <a:pt x="2975555" y="17459"/>
                </a:lnTo>
                <a:lnTo>
                  <a:pt x="2980633" y="14602"/>
                </a:lnTo>
                <a:lnTo>
                  <a:pt x="2985711" y="11745"/>
                </a:lnTo>
                <a:lnTo>
                  <a:pt x="2991107" y="9523"/>
                </a:lnTo>
                <a:lnTo>
                  <a:pt x="2996820" y="6984"/>
                </a:lnTo>
                <a:lnTo>
                  <a:pt x="3002216" y="5397"/>
                </a:lnTo>
                <a:lnTo>
                  <a:pt x="3008246" y="3492"/>
                </a:lnTo>
                <a:lnTo>
                  <a:pt x="3013959" y="2222"/>
                </a:lnTo>
                <a:lnTo>
                  <a:pt x="3019990" y="1270"/>
                </a:lnTo>
                <a:lnTo>
                  <a:pt x="3026338" y="318"/>
                </a:lnTo>
                <a:lnTo>
                  <a:pt x="303236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2" name="AutoShape 688">
            <a:extLst>
              <a:ext uri="{FF2B5EF4-FFF2-40B4-BE49-F238E27FC236}">
                <a16:creationId xmlns:a16="http://schemas.microsoft.com/office/drawing/2014/main" id="{CF039606-E44F-46E5-9879-F796D06D0BEC}"/>
              </a:ext>
            </a:extLst>
          </p:cNvPr>
          <p:cNvSpPr>
            <a:spLocks/>
          </p:cNvSpPr>
          <p:nvPr/>
        </p:nvSpPr>
        <p:spPr bwMode="auto">
          <a:xfrm>
            <a:off x="8899762" y="4787131"/>
            <a:ext cx="351773" cy="349333"/>
          </a:xfrm>
          <a:custGeom>
            <a:avLst/>
            <a:gdLst>
              <a:gd name="T0" fmla="*/ 26686541 w 21600"/>
              <a:gd name="T1" fmla="*/ 4552396 h 21600"/>
              <a:gd name="T2" fmla="*/ 22220269 w 21600"/>
              <a:gd name="T3" fmla="*/ 0 h 21600"/>
              <a:gd name="T4" fmla="*/ 17753986 w 21600"/>
              <a:gd name="T5" fmla="*/ 4552396 h 21600"/>
              <a:gd name="T6" fmla="*/ 21110775 w 21600"/>
              <a:gd name="T7" fmla="*/ 8959696 h 21600"/>
              <a:gd name="T8" fmla="*/ 21110775 w 21600"/>
              <a:gd name="T9" fmla="*/ 12495671 h 21600"/>
              <a:gd name="T10" fmla="*/ 17667522 w 21600"/>
              <a:gd name="T11" fmla="*/ 12495671 h 21600"/>
              <a:gd name="T12" fmla="*/ 13318575 w 21600"/>
              <a:gd name="T13" fmla="*/ 9047942 h 21600"/>
              <a:gd name="T14" fmla="*/ 8968362 w 21600"/>
              <a:gd name="T15" fmla="*/ 12495671 h 21600"/>
              <a:gd name="T16" fmla="*/ 3291387 w 21600"/>
              <a:gd name="T17" fmla="*/ 12495671 h 21600"/>
              <a:gd name="T18" fmla="*/ 3291387 w 21600"/>
              <a:gd name="T19" fmla="*/ 18345667 h 21600"/>
              <a:gd name="T20" fmla="*/ 0 w 21600"/>
              <a:gd name="T21" fmla="*/ 22712583 h 21600"/>
              <a:gd name="T22" fmla="*/ 4439103 w 21600"/>
              <a:gd name="T23" fmla="*/ 27238488 h 21600"/>
              <a:gd name="T24" fmla="*/ 8878206 w 21600"/>
              <a:gd name="T25" fmla="*/ 22712583 h 21600"/>
              <a:gd name="T26" fmla="*/ 5518885 w 21600"/>
              <a:gd name="T27" fmla="*/ 18327927 h 21600"/>
              <a:gd name="T28" fmla="*/ 5518885 w 21600"/>
              <a:gd name="T29" fmla="*/ 14766737 h 21600"/>
              <a:gd name="T30" fmla="*/ 8969628 w 21600"/>
              <a:gd name="T31" fmla="*/ 14766737 h 21600"/>
              <a:gd name="T32" fmla="*/ 13318575 w 21600"/>
              <a:gd name="T33" fmla="*/ 18210739 h 21600"/>
              <a:gd name="T34" fmla="*/ 17666255 w 21600"/>
              <a:gd name="T35" fmla="*/ 14766737 h 21600"/>
              <a:gd name="T36" fmla="*/ 23338390 w 21600"/>
              <a:gd name="T37" fmla="*/ 14766737 h 21600"/>
              <a:gd name="T38" fmla="*/ 23338390 w 21600"/>
              <a:gd name="T39" fmla="*/ 8957136 h 21600"/>
              <a:gd name="T40" fmla="*/ 26686541 w 21600"/>
              <a:gd name="T41" fmla="*/ 4552396 h 21600"/>
              <a:gd name="T42" fmla="*/ 6649442 w 21600"/>
              <a:gd name="T43" fmla="*/ 22712583 h 21600"/>
              <a:gd name="T44" fmla="*/ 4437837 w 21600"/>
              <a:gd name="T45" fmla="*/ 24968589 h 21600"/>
              <a:gd name="T46" fmla="*/ 2226349 w 21600"/>
              <a:gd name="T47" fmla="*/ 22712583 h 21600"/>
              <a:gd name="T48" fmla="*/ 4437837 w 21600"/>
              <a:gd name="T49" fmla="*/ 20457863 h 21600"/>
              <a:gd name="T50" fmla="*/ 6649442 w 21600"/>
              <a:gd name="T51" fmla="*/ 22712583 h 21600"/>
              <a:gd name="T52" fmla="*/ 5518885 w 21600"/>
              <a:gd name="T53" fmla="*/ 19449037 h 21600"/>
              <a:gd name="T54" fmla="*/ 5518885 w 21600"/>
              <a:gd name="T55" fmla="*/ 19449037 h 21600"/>
              <a:gd name="T56" fmla="*/ 13317309 w 21600"/>
              <a:gd name="T57" fmla="*/ 15940839 h 21600"/>
              <a:gd name="T58" fmla="*/ 11051472 w 21600"/>
              <a:gd name="T59" fmla="*/ 13630566 h 21600"/>
              <a:gd name="T60" fmla="*/ 13317309 w 21600"/>
              <a:gd name="T61" fmla="*/ 11319116 h 21600"/>
              <a:gd name="T62" fmla="*/ 15583263 w 21600"/>
              <a:gd name="T63" fmla="*/ 13630566 h 21600"/>
              <a:gd name="T64" fmla="*/ 13317309 w 21600"/>
              <a:gd name="T65" fmla="*/ 15940839 h 21600"/>
              <a:gd name="T66" fmla="*/ 22220269 w 21600"/>
              <a:gd name="T67" fmla="*/ 6836059 h 21600"/>
              <a:gd name="T68" fmla="*/ 19981602 w 21600"/>
              <a:gd name="T69" fmla="*/ 4552396 h 21600"/>
              <a:gd name="T70" fmla="*/ 22220269 w 21600"/>
              <a:gd name="T71" fmla="*/ 2269888 h 21600"/>
              <a:gd name="T72" fmla="*/ 24460192 w 21600"/>
              <a:gd name="T73" fmla="*/ 4552396 h 21600"/>
              <a:gd name="T74" fmla="*/ 22220269 w 21600"/>
              <a:gd name="T75" fmla="*/ 6836059 h 21600"/>
              <a:gd name="T76" fmla="*/ 22220269 w 21600"/>
              <a:gd name="T77" fmla="*/ 6836059 h 2160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1600" h="21600">
                <a:moveTo>
                  <a:pt x="21600" y="3610"/>
                </a:moveTo>
                <a:cubicBezTo>
                  <a:pt x="21600" y="1616"/>
                  <a:pt x="19981" y="0"/>
                  <a:pt x="17985" y="0"/>
                </a:cubicBezTo>
                <a:cubicBezTo>
                  <a:pt x="15988" y="0"/>
                  <a:pt x="14370" y="1616"/>
                  <a:pt x="14370" y="3610"/>
                </a:cubicBezTo>
                <a:cubicBezTo>
                  <a:pt x="14370" y="5294"/>
                  <a:pt x="15526" y="6705"/>
                  <a:pt x="17087" y="7105"/>
                </a:cubicBezTo>
                <a:lnTo>
                  <a:pt x="17087" y="9909"/>
                </a:lnTo>
                <a:lnTo>
                  <a:pt x="14300" y="9909"/>
                </a:lnTo>
                <a:cubicBezTo>
                  <a:pt x="13898" y="8338"/>
                  <a:pt x="12477" y="7175"/>
                  <a:pt x="10780" y="7175"/>
                </a:cubicBezTo>
                <a:cubicBezTo>
                  <a:pt x="9082" y="7175"/>
                  <a:pt x="7660" y="8338"/>
                  <a:pt x="7259" y="9909"/>
                </a:cubicBezTo>
                <a:lnTo>
                  <a:pt x="2664" y="9909"/>
                </a:lnTo>
                <a:lnTo>
                  <a:pt x="2664" y="14548"/>
                </a:lnTo>
                <a:cubicBezTo>
                  <a:pt x="1131" y="14957"/>
                  <a:pt x="0" y="16351"/>
                  <a:pt x="0" y="18011"/>
                </a:cubicBezTo>
                <a:cubicBezTo>
                  <a:pt x="0" y="19993"/>
                  <a:pt x="1609" y="21600"/>
                  <a:pt x="3593" y="21600"/>
                </a:cubicBezTo>
                <a:cubicBezTo>
                  <a:pt x="5577" y="21600"/>
                  <a:pt x="7186" y="19994"/>
                  <a:pt x="7186" y="18011"/>
                </a:cubicBezTo>
                <a:cubicBezTo>
                  <a:pt x="7186" y="16331"/>
                  <a:pt x="6028" y="14925"/>
                  <a:pt x="4467" y="14534"/>
                </a:cubicBezTo>
                <a:lnTo>
                  <a:pt x="4467" y="11710"/>
                </a:lnTo>
                <a:lnTo>
                  <a:pt x="7260" y="11710"/>
                </a:lnTo>
                <a:cubicBezTo>
                  <a:pt x="7662" y="13279"/>
                  <a:pt x="9083" y="14441"/>
                  <a:pt x="10780" y="14441"/>
                </a:cubicBezTo>
                <a:cubicBezTo>
                  <a:pt x="12476" y="14441"/>
                  <a:pt x="13897" y="13279"/>
                  <a:pt x="14299" y="11710"/>
                </a:cubicBezTo>
                <a:lnTo>
                  <a:pt x="18890" y="11710"/>
                </a:lnTo>
                <a:lnTo>
                  <a:pt x="18890" y="7103"/>
                </a:lnTo>
                <a:cubicBezTo>
                  <a:pt x="20447" y="6701"/>
                  <a:pt x="21600" y="5293"/>
                  <a:pt x="21600" y="3610"/>
                </a:cubicBezTo>
                <a:close/>
                <a:moveTo>
                  <a:pt x="5382" y="18011"/>
                </a:moveTo>
                <a:cubicBezTo>
                  <a:pt x="5382" y="18997"/>
                  <a:pt x="4580" y="19800"/>
                  <a:pt x="3592" y="19800"/>
                </a:cubicBezTo>
                <a:cubicBezTo>
                  <a:pt x="2605" y="19800"/>
                  <a:pt x="1802" y="18997"/>
                  <a:pt x="1802" y="18011"/>
                </a:cubicBezTo>
                <a:cubicBezTo>
                  <a:pt x="1802" y="17025"/>
                  <a:pt x="2605" y="16223"/>
                  <a:pt x="3592" y="16223"/>
                </a:cubicBezTo>
                <a:cubicBezTo>
                  <a:pt x="4580" y="16223"/>
                  <a:pt x="5382" y="17025"/>
                  <a:pt x="5382" y="18011"/>
                </a:cubicBezTo>
                <a:close/>
                <a:moveTo>
                  <a:pt x="4467" y="15423"/>
                </a:moveTo>
                <a:lnTo>
                  <a:pt x="4467" y="15423"/>
                </a:lnTo>
                <a:close/>
                <a:moveTo>
                  <a:pt x="10779" y="12641"/>
                </a:moveTo>
                <a:cubicBezTo>
                  <a:pt x="9768" y="12641"/>
                  <a:pt x="8945" y="11819"/>
                  <a:pt x="8945" y="10809"/>
                </a:cubicBezTo>
                <a:cubicBezTo>
                  <a:pt x="8945" y="9798"/>
                  <a:pt x="9768" y="8976"/>
                  <a:pt x="10779" y="8976"/>
                </a:cubicBezTo>
                <a:cubicBezTo>
                  <a:pt x="11791" y="8976"/>
                  <a:pt x="12613" y="9798"/>
                  <a:pt x="12613" y="10809"/>
                </a:cubicBezTo>
                <a:cubicBezTo>
                  <a:pt x="12614" y="11819"/>
                  <a:pt x="11791" y="12641"/>
                  <a:pt x="10779" y="12641"/>
                </a:cubicBezTo>
                <a:close/>
                <a:moveTo>
                  <a:pt x="17985" y="5421"/>
                </a:moveTo>
                <a:cubicBezTo>
                  <a:pt x="16986" y="5421"/>
                  <a:pt x="16173" y="4609"/>
                  <a:pt x="16173" y="3610"/>
                </a:cubicBezTo>
                <a:cubicBezTo>
                  <a:pt x="16173" y="2613"/>
                  <a:pt x="16986" y="1800"/>
                  <a:pt x="17985" y="1800"/>
                </a:cubicBezTo>
                <a:cubicBezTo>
                  <a:pt x="18984" y="1800"/>
                  <a:pt x="19798" y="2613"/>
                  <a:pt x="19798" y="3610"/>
                </a:cubicBezTo>
                <a:cubicBezTo>
                  <a:pt x="19798" y="4609"/>
                  <a:pt x="18984" y="5421"/>
                  <a:pt x="17985" y="5421"/>
                </a:cubicBezTo>
                <a:close/>
                <a:moveTo>
                  <a:pt x="17985" y="5421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endParaRPr lang="en-US" sz="3600" dirty="0">
              <a:latin typeface="Roboto condensed"/>
              <a:cs typeface="Roboto condensed"/>
            </a:endParaRPr>
          </a:p>
        </p:txBody>
      </p:sp>
      <p:pic>
        <p:nvPicPr>
          <p:cNvPr id="154" name="Group 115">
            <a:extLst>
              <a:ext uri="{FF2B5EF4-FFF2-40B4-BE49-F238E27FC236}">
                <a16:creationId xmlns:a16="http://schemas.microsoft.com/office/drawing/2014/main" id="{1BF3C052-1ABD-4703-A471-913AA3BAF5FD}"/>
              </a:ext>
            </a:extLst>
          </p:cNvPr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3667" y="4787973"/>
            <a:ext cx="304659" cy="37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" name="Picture 54">
            <a:extLst>
              <a:ext uri="{FF2B5EF4-FFF2-40B4-BE49-F238E27FC236}">
                <a16:creationId xmlns:a16="http://schemas.microsoft.com/office/drawing/2014/main" id="{DB2BA76A-21B5-46BD-B386-F6A31A2B122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05505" y="4783369"/>
            <a:ext cx="402490" cy="40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" name="Freeform 64">
            <a:extLst>
              <a:ext uri="{FF2B5EF4-FFF2-40B4-BE49-F238E27FC236}">
                <a16:creationId xmlns:a16="http://schemas.microsoft.com/office/drawing/2014/main" id="{ED00BC89-F5A0-4186-8D31-858DD09B4804}"/>
              </a:ext>
            </a:extLst>
          </p:cNvPr>
          <p:cNvSpPr>
            <a:spLocks/>
          </p:cNvSpPr>
          <p:nvPr/>
        </p:nvSpPr>
        <p:spPr bwMode="auto">
          <a:xfrm>
            <a:off x="1623020" y="3519690"/>
            <a:ext cx="271625" cy="102134"/>
          </a:xfrm>
          <a:custGeom>
            <a:avLst/>
            <a:gdLst>
              <a:gd name="T0" fmla="*/ 37 w 44"/>
              <a:gd name="T1" fmla="*/ 4 h 16"/>
              <a:gd name="T2" fmla="*/ 29 w 44"/>
              <a:gd name="T3" fmla="*/ 9 h 16"/>
              <a:gd name="T4" fmla="*/ 18 w 44"/>
              <a:gd name="T5" fmla="*/ 8 h 16"/>
              <a:gd name="T6" fmla="*/ 25 w 44"/>
              <a:gd name="T7" fmla="*/ 7 h 16"/>
              <a:gd name="T8" fmla="*/ 31 w 44"/>
              <a:gd name="T9" fmla="*/ 2 h 16"/>
              <a:gd name="T10" fmla="*/ 20 w 44"/>
              <a:gd name="T11" fmla="*/ 2 h 16"/>
              <a:gd name="T12" fmla="*/ 9 w 44"/>
              <a:gd name="T13" fmla="*/ 2 h 16"/>
              <a:gd name="T14" fmla="*/ 0 w 44"/>
              <a:gd name="T15" fmla="*/ 7 h 16"/>
              <a:gd name="T16" fmla="*/ 9 w 44"/>
              <a:gd name="T17" fmla="*/ 16 h 16"/>
              <a:gd name="T18" fmla="*/ 13 w 44"/>
              <a:gd name="T19" fmla="*/ 14 h 16"/>
              <a:gd name="T20" fmla="*/ 29 w 44"/>
              <a:gd name="T21" fmla="*/ 14 h 16"/>
              <a:gd name="T22" fmla="*/ 44 w 44"/>
              <a:gd name="T23" fmla="*/ 2 h 16"/>
              <a:gd name="T24" fmla="*/ 37 w 44"/>
              <a:gd name="T25" fmla="*/ 4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" h="16">
                <a:moveTo>
                  <a:pt x="37" y="4"/>
                </a:moveTo>
                <a:cubicBezTo>
                  <a:pt x="34" y="7"/>
                  <a:pt x="32" y="8"/>
                  <a:pt x="29" y="9"/>
                </a:cubicBezTo>
                <a:cubicBezTo>
                  <a:pt x="24" y="10"/>
                  <a:pt x="19" y="9"/>
                  <a:pt x="18" y="8"/>
                </a:cubicBezTo>
                <a:cubicBezTo>
                  <a:pt x="15" y="6"/>
                  <a:pt x="18" y="7"/>
                  <a:pt x="25" y="7"/>
                </a:cubicBezTo>
                <a:cubicBezTo>
                  <a:pt x="32" y="6"/>
                  <a:pt x="31" y="2"/>
                  <a:pt x="31" y="2"/>
                </a:cubicBezTo>
                <a:cubicBezTo>
                  <a:pt x="29" y="2"/>
                  <a:pt x="27" y="2"/>
                  <a:pt x="20" y="2"/>
                </a:cubicBezTo>
                <a:cubicBezTo>
                  <a:pt x="17" y="2"/>
                  <a:pt x="12" y="1"/>
                  <a:pt x="9" y="2"/>
                </a:cubicBezTo>
                <a:cubicBezTo>
                  <a:pt x="6" y="2"/>
                  <a:pt x="4" y="5"/>
                  <a:pt x="0" y="7"/>
                </a:cubicBezTo>
                <a:cubicBezTo>
                  <a:pt x="9" y="16"/>
                  <a:pt x="9" y="16"/>
                  <a:pt x="9" y="16"/>
                </a:cubicBezTo>
                <a:cubicBezTo>
                  <a:pt x="11" y="15"/>
                  <a:pt x="12" y="14"/>
                  <a:pt x="13" y="14"/>
                </a:cubicBezTo>
                <a:cubicBezTo>
                  <a:pt x="16" y="14"/>
                  <a:pt x="23" y="15"/>
                  <a:pt x="29" y="14"/>
                </a:cubicBezTo>
                <a:cubicBezTo>
                  <a:pt x="40" y="9"/>
                  <a:pt x="44" y="2"/>
                  <a:pt x="44" y="2"/>
                </a:cubicBezTo>
                <a:cubicBezTo>
                  <a:pt x="44" y="2"/>
                  <a:pt x="41" y="0"/>
                  <a:pt x="37" y="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prstClr val="black"/>
              </a:solidFill>
            </a:endParaRPr>
          </a:p>
        </p:txBody>
      </p:sp>
      <p:sp>
        <p:nvSpPr>
          <p:cNvPr id="157" name="Freeform 65">
            <a:extLst>
              <a:ext uri="{FF2B5EF4-FFF2-40B4-BE49-F238E27FC236}">
                <a16:creationId xmlns:a16="http://schemas.microsoft.com/office/drawing/2014/main" id="{74589C7B-1382-4165-A686-3DF6A44A2D1F}"/>
              </a:ext>
            </a:extLst>
          </p:cNvPr>
          <p:cNvSpPr>
            <a:spLocks noEditPoints="1"/>
          </p:cNvSpPr>
          <p:nvPr/>
        </p:nvSpPr>
        <p:spPr bwMode="auto">
          <a:xfrm>
            <a:off x="1660399" y="3405100"/>
            <a:ext cx="234246" cy="102134"/>
          </a:xfrm>
          <a:custGeom>
            <a:avLst/>
            <a:gdLst>
              <a:gd name="T0" fmla="*/ 38 w 38"/>
              <a:gd name="T1" fmla="*/ 0 h 16"/>
              <a:gd name="T2" fmla="*/ 34 w 38"/>
              <a:gd name="T3" fmla="*/ 0 h 16"/>
              <a:gd name="T4" fmla="*/ 34 w 38"/>
              <a:gd name="T5" fmla="*/ 6 h 16"/>
              <a:gd name="T6" fmla="*/ 32 w 38"/>
              <a:gd name="T7" fmla="*/ 6 h 16"/>
              <a:gd name="T8" fmla="*/ 32 w 38"/>
              <a:gd name="T9" fmla="*/ 0 h 16"/>
              <a:gd name="T10" fmla="*/ 28 w 38"/>
              <a:gd name="T11" fmla="*/ 0 h 16"/>
              <a:gd name="T12" fmla="*/ 28 w 38"/>
              <a:gd name="T13" fmla="*/ 6 h 16"/>
              <a:gd name="T14" fmla="*/ 12 w 38"/>
              <a:gd name="T15" fmla="*/ 6 h 16"/>
              <a:gd name="T16" fmla="*/ 12 w 38"/>
              <a:gd name="T17" fmla="*/ 3 h 16"/>
              <a:gd name="T18" fmla="*/ 12 w 38"/>
              <a:gd name="T19" fmla="*/ 1 h 16"/>
              <a:gd name="T20" fmla="*/ 11 w 38"/>
              <a:gd name="T21" fmla="*/ 0 h 16"/>
              <a:gd name="T22" fmla="*/ 9 w 38"/>
              <a:gd name="T23" fmla="*/ 0 h 16"/>
              <a:gd name="T24" fmla="*/ 3 w 38"/>
              <a:gd name="T25" fmla="*/ 0 h 16"/>
              <a:gd name="T26" fmla="*/ 1 w 38"/>
              <a:gd name="T27" fmla="*/ 0 h 16"/>
              <a:gd name="T28" fmla="*/ 0 w 38"/>
              <a:gd name="T29" fmla="*/ 2 h 16"/>
              <a:gd name="T30" fmla="*/ 0 w 38"/>
              <a:gd name="T31" fmla="*/ 3 h 16"/>
              <a:gd name="T32" fmla="*/ 0 w 38"/>
              <a:gd name="T33" fmla="*/ 13 h 16"/>
              <a:gd name="T34" fmla="*/ 0 w 38"/>
              <a:gd name="T35" fmla="*/ 15 h 16"/>
              <a:gd name="T36" fmla="*/ 2 w 38"/>
              <a:gd name="T37" fmla="*/ 16 h 16"/>
              <a:gd name="T38" fmla="*/ 3 w 38"/>
              <a:gd name="T39" fmla="*/ 16 h 16"/>
              <a:gd name="T40" fmla="*/ 9 w 38"/>
              <a:gd name="T41" fmla="*/ 16 h 16"/>
              <a:gd name="T42" fmla="*/ 11 w 38"/>
              <a:gd name="T43" fmla="*/ 16 h 16"/>
              <a:gd name="T44" fmla="*/ 12 w 38"/>
              <a:gd name="T45" fmla="*/ 14 h 16"/>
              <a:gd name="T46" fmla="*/ 12 w 38"/>
              <a:gd name="T47" fmla="*/ 13 h 16"/>
              <a:gd name="T48" fmla="*/ 12 w 38"/>
              <a:gd name="T49" fmla="*/ 10 h 16"/>
              <a:gd name="T50" fmla="*/ 38 w 38"/>
              <a:gd name="T51" fmla="*/ 10 h 16"/>
              <a:gd name="T52" fmla="*/ 38 w 38"/>
              <a:gd name="T53" fmla="*/ 0 h 16"/>
              <a:gd name="T54" fmla="*/ 3 w 38"/>
              <a:gd name="T55" fmla="*/ 3 h 16"/>
              <a:gd name="T56" fmla="*/ 9 w 38"/>
              <a:gd name="T57" fmla="*/ 3 h 16"/>
              <a:gd name="T58" fmla="*/ 9 w 38"/>
              <a:gd name="T59" fmla="*/ 13 h 16"/>
              <a:gd name="T60" fmla="*/ 3 w 38"/>
              <a:gd name="T61" fmla="*/ 13 h 16"/>
              <a:gd name="T62" fmla="*/ 3 w 38"/>
              <a:gd name="T63" fmla="*/ 3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8" h="16">
                <a:moveTo>
                  <a:pt x="38" y="0"/>
                </a:moveTo>
                <a:cubicBezTo>
                  <a:pt x="34" y="0"/>
                  <a:pt x="34" y="0"/>
                  <a:pt x="34" y="0"/>
                </a:cubicBezTo>
                <a:cubicBezTo>
                  <a:pt x="34" y="6"/>
                  <a:pt x="34" y="6"/>
                  <a:pt x="34" y="6"/>
                </a:cubicBezTo>
                <a:cubicBezTo>
                  <a:pt x="32" y="6"/>
                  <a:pt x="32" y="6"/>
                  <a:pt x="32" y="6"/>
                </a:cubicBezTo>
                <a:cubicBezTo>
                  <a:pt x="32" y="0"/>
                  <a:pt x="32" y="0"/>
                  <a:pt x="3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"/>
                  <a:pt x="28" y="6"/>
                  <a:pt x="28" y="6"/>
                </a:cubicBezTo>
                <a:cubicBezTo>
                  <a:pt x="12" y="6"/>
                  <a:pt x="12" y="6"/>
                  <a:pt x="12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2" y="2"/>
                  <a:pt x="12" y="2"/>
                  <a:pt x="12" y="1"/>
                </a:cubicBezTo>
                <a:cubicBezTo>
                  <a:pt x="12" y="1"/>
                  <a:pt x="11" y="0"/>
                  <a:pt x="11" y="0"/>
                </a:cubicBezTo>
                <a:cubicBezTo>
                  <a:pt x="10" y="0"/>
                  <a:pt x="10" y="0"/>
                  <a:pt x="9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0"/>
                  <a:pt x="2" y="0"/>
                  <a:pt x="1" y="0"/>
                </a:cubicBezTo>
                <a:cubicBezTo>
                  <a:pt x="1" y="1"/>
                  <a:pt x="0" y="1"/>
                  <a:pt x="0" y="2"/>
                </a:cubicBezTo>
                <a:cubicBezTo>
                  <a:pt x="0" y="2"/>
                  <a:pt x="0" y="2"/>
                  <a:pt x="0" y="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4"/>
                  <a:pt x="0" y="14"/>
                  <a:pt x="0" y="15"/>
                </a:cubicBezTo>
                <a:cubicBezTo>
                  <a:pt x="1" y="15"/>
                  <a:pt x="1" y="16"/>
                  <a:pt x="2" y="16"/>
                </a:cubicBezTo>
                <a:cubicBezTo>
                  <a:pt x="2" y="16"/>
                  <a:pt x="2" y="16"/>
                  <a:pt x="3" y="16"/>
                </a:cubicBezTo>
                <a:cubicBezTo>
                  <a:pt x="9" y="16"/>
                  <a:pt x="9" y="16"/>
                  <a:pt x="9" y="16"/>
                </a:cubicBezTo>
                <a:cubicBezTo>
                  <a:pt x="10" y="16"/>
                  <a:pt x="11" y="16"/>
                  <a:pt x="11" y="16"/>
                </a:cubicBezTo>
                <a:cubicBezTo>
                  <a:pt x="12" y="15"/>
                  <a:pt x="12" y="15"/>
                  <a:pt x="12" y="14"/>
                </a:cubicBezTo>
                <a:cubicBezTo>
                  <a:pt x="12" y="14"/>
                  <a:pt x="12" y="13"/>
                  <a:pt x="12" y="13"/>
                </a:cubicBezTo>
                <a:cubicBezTo>
                  <a:pt x="12" y="10"/>
                  <a:pt x="12" y="10"/>
                  <a:pt x="12" y="10"/>
                </a:cubicBezTo>
                <a:cubicBezTo>
                  <a:pt x="38" y="10"/>
                  <a:pt x="38" y="10"/>
                  <a:pt x="38" y="10"/>
                </a:cubicBezTo>
                <a:lnTo>
                  <a:pt x="38" y="0"/>
                </a:lnTo>
                <a:close/>
                <a:moveTo>
                  <a:pt x="3" y="3"/>
                </a:moveTo>
                <a:cubicBezTo>
                  <a:pt x="9" y="3"/>
                  <a:pt x="9" y="3"/>
                  <a:pt x="9" y="3"/>
                </a:cubicBezTo>
                <a:cubicBezTo>
                  <a:pt x="9" y="13"/>
                  <a:pt x="9" y="13"/>
                  <a:pt x="9" y="13"/>
                </a:cubicBezTo>
                <a:cubicBezTo>
                  <a:pt x="3" y="13"/>
                  <a:pt x="3" y="13"/>
                  <a:pt x="3" y="13"/>
                </a:cubicBezTo>
                <a:lnTo>
                  <a:pt x="3" y="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prstClr val="black"/>
              </a:solidFill>
            </a:endParaRPr>
          </a:p>
        </p:txBody>
      </p:sp>
      <p:sp>
        <p:nvSpPr>
          <p:cNvPr id="158" name="Freeform 9">
            <a:extLst>
              <a:ext uri="{FF2B5EF4-FFF2-40B4-BE49-F238E27FC236}">
                <a16:creationId xmlns:a16="http://schemas.microsoft.com/office/drawing/2014/main" id="{1E0FC280-8462-4EC5-B022-CFDF31525757}"/>
              </a:ext>
            </a:extLst>
          </p:cNvPr>
          <p:cNvSpPr>
            <a:spLocks noEditPoints="1"/>
          </p:cNvSpPr>
          <p:nvPr/>
        </p:nvSpPr>
        <p:spPr bwMode="auto">
          <a:xfrm rot="19469485">
            <a:off x="4770390" y="1769941"/>
            <a:ext cx="378367" cy="403173"/>
          </a:xfrm>
          <a:custGeom>
            <a:avLst/>
            <a:gdLst>
              <a:gd name="T0" fmla="*/ 147 w 243"/>
              <a:gd name="T1" fmla="*/ 240 h 269"/>
              <a:gd name="T2" fmla="*/ 90 w 243"/>
              <a:gd name="T3" fmla="*/ 234 h 269"/>
              <a:gd name="T4" fmla="*/ 147 w 243"/>
              <a:gd name="T5" fmla="*/ 227 h 269"/>
              <a:gd name="T6" fmla="*/ 147 w 243"/>
              <a:gd name="T7" fmla="*/ 243 h 269"/>
              <a:gd name="T8" fmla="*/ 90 w 243"/>
              <a:gd name="T9" fmla="*/ 252 h 269"/>
              <a:gd name="T10" fmla="*/ 96 w 243"/>
              <a:gd name="T11" fmla="*/ 256 h 269"/>
              <a:gd name="T12" fmla="*/ 105 w 243"/>
              <a:gd name="T13" fmla="*/ 262 h 269"/>
              <a:gd name="T14" fmla="*/ 126 w 243"/>
              <a:gd name="T15" fmla="*/ 269 h 269"/>
              <a:gd name="T16" fmla="*/ 138 w 243"/>
              <a:gd name="T17" fmla="*/ 261 h 269"/>
              <a:gd name="T18" fmla="*/ 147 w 243"/>
              <a:gd name="T19" fmla="*/ 256 h 269"/>
              <a:gd name="T20" fmla="*/ 147 w 243"/>
              <a:gd name="T21" fmla="*/ 243 h 269"/>
              <a:gd name="T22" fmla="*/ 128 w 243"/>
              <a:gd name="T23" fmla="*/ 32 h 269"/>
              <a:gd name="T24" fmla="*/ 122 w 243"/>
              <a:gd name="T25" fmla="*/ 0 h 269"/>
              <a:gd name="T26" fmla="*/ 115 w 243"/>
              <a:gd name="T27" fmla="*/ 32 h 269"/>
              <a:gd name="T28" fmla="*/ 54 w 243"/>
              <a:gd name="T29" fmla="*/ 63 h 269"/>
              <a:gd name="T30" fmla="*/ 63 w 243"/>
              <a:gd name="T31" fmla="*/ 63 h 269"/>
              <a:gd name="T32" fmla="*/ 45 w 243"/>
              <a:gd name="T33" fmla="*/ 36 h 269"/>
              <a:gd name="T34" fmla="*/ 36 w 243"/>
              <a:gd name="T35" fmla="*/ 45 h 269"/>
              <a:gd name="T36" fmla="*/ 38 w 243"/>
              <a:gd name="T37" fmla="*/ 122 h 269"/>
              <a:gd name="T38" fmla="*/ 6 w 243"/>
              <a:gd name="T39" fmla="*/ 115 h 269"/>
              <a:gd name="T40" fmla="*/ 6 w 243"/>
              <a:gd name="T41" fmla="*/ 128 h 269"/>
              <a:gd name="T42" fmla="*/ 38 w 243"/>
              <a:gd name="T43" fmla="*/ 122 h 269"/>
              <a:gd name="T44" fmla="*/ 36 w 243"/>
              <a:gd name="T45" fmla="*/ 199 h 269"/>
              <a:gd name="T46" fmla="*/ 40 w 243"/>
              <a:gd name="T47" fmla="*/ 209 h 269"/>
              <a:gd name="T48" fmla="*/ 63 w 243"/>
              <a:gd name="T49" fmla="*/ 189 h 269"/>
              <a:gd name="T50" fmla="*/ 54 w 243"/>
              <a:gd name="T51" fmla="*/ 180 h 269"/>
              <a:gd name="T52" fmla="*/ 180 w 243"/>
              <a:gd name="T53" fmla="*/ 180 h 269"/>
              <a:gd name="T54" fmla="*/ 199 w 243"/>
              <a:gd name="T55" fmla="*/ 208 h 269"/>
              <a:gd name="T56" fmla="*/ 208 w 243"/>
              <a:gd name="T57" fmla="*/ 208 h 269"/>
              <a:gd name="T58" fmla="*/ 189 w 243"/>
              <a:gd name="T59" fmla="*/ 180 h 269"/>
              <a:gd name="T60" fmla="*/ 211 w 243"/>
              <a:gd name="T61" fmla="*/ 115 h 269"/>
              <a:gd name="T62" fmla="*/ 211 w 243"/>
              <a:gd name="T63" fmla="*/ 128 h 269"/>
              <a:gd name="T64" fmla="*/ 243 w 243"/>
              <a:gd name="T65" fmla="*/ 122 h 269"/>
              <a:gd name="T66" fmla="*/ 185 w 243"/>
              <a:gd name="T67" fmla="*/ 65 h 269"/>
              <a:gd name="T68" fmla="*/ 208 w 243"/>
              <a:gd name="T69" fmla="*/ 45 h 269"/>
              <a:gd name="T70" fmla="*/ 199 w 243"/>
              <a:gd name="T71" fmla="*/ 36 h 269"/>
              <a:gd name="T72" fmla="*/ 180 w 243"/>
              <a:gd name="T73" fmla="*/ 63 h 269"/>
              <a:gd name="T74" fmla="*/ 154 w 243"/>
              <a:gd name="T75" fmla="*/ 218 h 269"/>
              <a:gd name="T76" fmla="*/ 96 w 243"/>
              <a:gd name="T77" fmla="*/ 224 h 269"/>
              <a:gd name="T78" fmla="*/ 96 w 243"/>
              <a:gd name="T79" fmla="*/ 211 h 269"/>
              <a:gd name="T80" fmla="*/ 122 w 243"/>
              <a:gd name="T81" fmla="*/ 58 h 269"/>
              <a:gd name="T82" fmla="*/ 148 w 243"/>
              <a:gd name="T83" fmla="*/ 211 h 269"/>
              <a:gd name="T84" fmla="*/ 107 w 243"/>
              <a:gd name="T85" fmla="*/ 76 h 269"/>
              <a:gd name="T86" fmla="*/ 67 w 243"/>
              <a:gd name="T87" fmla="*/ 111 h 269"/>
              <a:gd name="T88" fmla="*/ 72 w 243"/>
              <a:gd name="T89" fmla="*/ 117 h 269"/>
              <a:gd name="T90" fmla="*/ 104 w 243"/>
              <a:gd name="T91" fmla="*/ 82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43" h="269">
                <a:moveTo>
                  <a:pt x="154" y="234"/>
                </a:moveTo>
                <a:cubicBezTo>
                  <a:pt x="154" y="237"/>
                  <a:pt x="151" y="240"/>
                  <a:pt x="147" y="240"/>
                </a:cubicBezTo>
                <a:cubicBezTo>
                  <a:pt x="96" y="240"/>
                  <a:pt x="96" y="240"/>
                  <a:pt x="96" y="240"/>
                </a:cubicBezTo>
                <a:cubicBezTo>
                  <a:pt x="92" y="240"/>
                  <a:pt x="90" y="237"/>
                  <a:pt x="90" y="234"/>
                </a:cubicBezTo>
                <a:cubicBezTo>
                  <a:pt x="90" y="230"/>
                  <a:pt x="92" y="227"/>
                  <a:pt x="96" y="227"/>
                </a:cubicBezTo>
                <a:cubicBezTo>
                  <a:pt x="147" y="227"/>
                  <a:pt x="147" y="227"/>
                  <a:pt x="147" y="227"/>
                </a:cubicBezTo>
                <a:cubicBezTo>
                  <a:pt x="151" y="227"/>
                  <a:pt x="154" y="230"/>
                  <a:pt x="154" y="234"/>
                </a:cubicBezTo>
                <a:close/>
                <a:moveTo>
                  <a:pt x="147" y="243"/>
                </a:moveTo>
                <a:cubicBezTo>
                  <a:pt x="96" y="243"/>
                  <a:pt x="96" y="243"/>
                  <a:pt x="96" y="243"/>
                </a:cubicBezTo>
                <a:cubicBezTo>
                  <a:pt x="92" y="243"/>
                  <a:pt x="89" y="247"/>
                  <a:pt x="90" y="252"/>
                </a:cubicBezTo>
                <a:cubicBezTo>
                  <a:pt x="91" y="254"/>
                  <a:pt x="93" y="256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100" y="256"/>
                  <a:pt x="103" y="258"/>
                  <a:pt x="105" y="261"/>
                </a:cubicBezTo>
                <a:cubicBezTo>
                  <a:pt x="105" y="262"/>
                  <a:pt x="105" y="262"/>
                  <a:pt x="105" y="262"/>
                </a:cubicBezTo>
                <a:cubicBezTo>
                  <a:pt x="107" y="266"/>
                  <a:pt x="112" y="269"/>
                  <a:pt x="117" y="269"/>
                </a:cubicBezTo>
                <a:cubicBezTo>
                  <a:pt x="126" y="269"/>
                  <a:pt x="126" y="269"/>
                  <a:pt x="126" y="269"/>
                </a:cubicBezTo>
                <a:cubicBezTo>
                  <a:pt x="131" y="269"/>
                  <a:pt x="136" y="266"/>
                  <a:pt x="138" y="262"/>
                </a:cubicBezTo>
                <a:cubicBezTo>
                  <a:pt x="138" y="261"/>
                  <a:pt x="138" y="261"/>
                  <a:pt x="138" y="261"/>
                </a:cubicBezTo>
                <a:cubicBezTo>
                  <a:pt x="140" y="258"/>
                  <a:pt x="143" y="256"/>
                  <a:pt x="147" y="256"/>
                </a:cubicBezTo>
                <a:cubicBezTo>
                  <a:pt x="147" y="256"/>
                  <a:pt x="147" y="256"/>
                  <a:pt x="147" y="256"/>
                </a:cubicBezTo>
                <a:cubicBezTo>
                  <a:pt x="150" y="256"/>
                  <a:pt x="152" y="254"/>
                  <a:pt x="153" y="252"/>
                </a:cubicBezTo>
                <a:cubicBezTo>
                  <a:pt x="155" y="247"/>
                  <a:pt x="151" y="243"/>
                  <a:pt x="147" y="243"/>
                </a:cubicBezTo>
                <a:close/>
                <a:moveTo>
                  <a:pt x="122" y="38"/>
                </a:moveTo>
                <a:cubicBezTo>
                  <a:pt x="125" y="38"/>
                  <a:pt x="128" y="36"/>
                  <a:pt x="128" y="32"/>
                </a:cubicBezTo>
                <a:cubicBezTo>
                  <a:pt x="128" y="6"/>
                  <a:pt x="128" y="6"/>
                  <a:pt x="128" y="6"/>
                </a:cubicBezTo>
                <a:cubicBezTo>
                  <a:pt x="128" y="3"/>
                  <a:pt x="125" y="0"/>
                  <a:pt x="122" y="0"/>
                </a:cubicBezTo>
                <a:cubicBezTo>
                  <a:pt x="118" y="0"/>
                  <a:pt x="115" y="3"/>
                  <a:pt x="115" y="6"/>
                </a:cubicBezTo>
                <a:cubicBezTo>
                  <a:pt x="115" y="32"/>
                  <a:pt x="115" y="32"/>
                  <a:pt x="115" y="32"/>
                </a:cubicBezTo>
                <a:cubicBezTo>
                  <a:pt x="115" y="36"/>
                  <a:pt x="118" y="38"/>
                  <a:pt x="122" y="38"/>
                </a:cubicBezTo>
                <a:close/>
                <a:moveTo>
                  <a:pt x="54" y="63"/>
                </a:moveTo>
                <a:cubicBezTo>
                  <a:pt x="55" y="64"/>
                  <a:pt x="57" y="65"/>
                  <a:pt x="58" y="65"/>
                </a:cubicBezTo>
                <a:cubicBezTo>
                  <a:pt x="60" y="65"/>
                  <a:pt x="62" y="64"/>
                  <a:pt x="63" y="63"/>
                </a:cubicBezTo>
                <a:cubicBezTo>
                  <a:pt x="65" y="60"/>
                  <a:pt x="65" y="56"/>
                  <a:pt x="63" y="54"/>
                </a:cubicBezTo>
                <a:cubicBezTo>
                  <a:pt x="45" y="36"/>
                  <a:pt x="45" y="36"/>
                  <a:pt x="45" y="36"/>
                </a:cubicBezTo>
                <a:cubicBezTo>
                  <a:pt x="42" y="33"/>
                  <a:pt x="38" y="33"/>
                  <a:pt x="36" y="36"/>
                </a:cubicBezTo>
                <a:cubicBezTo>
                  <a:pt x="33" y="38"/>
                  <a:pt x="33" y="42"/>
                  <a:pt x="36" y="45"/>
                </a:cubicBezTo>
                <a:lnTo>
                  <a:pt x="54" y="63"/>
                </a:lnTo>
                <a:close/>
                <a:moveTo>
                  <a:pt x="38" y="122"/>
                </a:moveTo>
                <a:cubicBezTo>
                  <a:pt x="38" y="118"/>
                  <a:pt x="36" y="115"/>
                  <a:pt x="32" y="115"/>
                </a:cubicBezTo>
                <a:cubicBezTo>
                  <a:pt x="6" y="115"/>
                  <a:pt x="6" y="115"/>
                  <a:pt x="6" y="115"/>
                </a:cubicBezTo>
                <a:cubicBezTo>
                  <a:pt x="3" y="115"/>
                  <a:pt x="0" y="118"/>
                  <a:pt x="0" y="122"/>
                </a:cubicBezTo>
                <a:cubicBezTo>
                  <a:pt x="0" y="125"/>
                  <a:pt x="3" y="128"/>
                  <a:pt x="6" y="128"/>
                </a:cubicBezTo>
                <a:cubicBezTo>
                  <a:pt x="32" y="128"/>
                  <a:pt x="32" y="128"/>
                  <a:pt x="32" y="128"/>
                </a:cubicBezTo>
                <a:cubicBezTo>
                  <a:pt x="36" y="128"/>
                  <a:pt x="38" y="125"/>
                  <a:pt x="38" y="122"/>
                </a:cubicBezTo>
                <a:close/>
                <a:moveTo>
                  <a:pt x="54" y="180"/>
                </a:moveTo>
                <a:cubicBezTo>
                  <a:pt x="36" y="199"/>
                  <a:pt x="36" y="199"/>
                  <a:pt x="36" y="199"/>
                </a:cubicBezTo>
                <a:cubicBezTo>
                  <a:pt x="33" y="201"/>
                  <a:pt x="33" y="205"/>
                  <a:pt x="36" y="208"/>
                </a:cubicBezTo>
                <a:cubicBezTo>
                  <a:pt x="37" y="209"/>
                  <a:pt x="39" y="209"/>
                  <a:pt x="40" y="209"/>
                </a:cubicBezTo>
                <a:cubicBezTo>
                  <a:pt x="42" y="209"/>
                  <a:pt x="43" y="209"/>
                  <a:pt x="45" y="208"/>
                </a:cubicBezTo>
                <a:cubicBezTo>
                  <a:pt x="63" y="189"/>
                  <a:pt x="63" y="189"/>
                  <a:pt x="63" y="189"/>
                </a:cubicBezTo>
                <a:cubicBezTo>
                  <a:pt x="65" y="187"/>
                  <a:pt x="65" y="183"/>
                  <a:pt x="63" y="180"/>
                </a:cubicBezTo>
                <a:cubicBezTo>
                  <a:pt x="60" y="178"/>
                  <a:pt x="56" y="178"/>
                  <a:pt x="54" y="180"/>
                </a:cubicBezTo>
                <a:close/>
                <a:moveTo>
                  <a:pt x="189" y="180"/>
                </a:moveTo>
                <a:cubicBezTo>
                  <a:pt x="187" y="178"/>
                  <a:pt x="183" y="178"/>
                  <a:pt x="180" y="180"/>
                </a:cubicBezTo>
                <a:cubicBezTo>
                  <a:pt x="178" y="183"/>
                  <a:pt x="178" y="187"/>
                  <a:pt x="180" y="189"/>
                </a:cubicBezTo>
                <a:cubicBezTo>
                  <a:pt x="199" y="208"/>
                  <a:pt x="199" y="208"/>
                  <a:pt x="199" y="208"/>
                </a:cubicBezTo>
                <a:cubicBezTo>
                  <a:pt x="200" y="209"/>
                  <a:pt x="201" y="209"/>
                  <a:pt x="203" y="209"/>
                </a:cubicBezTo>
                <a:cubicBezTo>
                  <a:pt x="205" y="209"/>
                  <a:pt x="206" y="209"/>
                  <a:pt x="208" y="208"/>
                </a:cubicBezTo>
                <a:cubicBezTo>
                  <a:pt x="210" y="205"/>
                  <a:pt x="210" y="201"/>
                  <a:pt x="208" y="199"/>
                </a:cubicBezTo>
                <a:lnTo>
                  <a:pt x="189" y="180"/>
                </a:lnTo>
                <a:close/>
                <a:moveTo>
                  <a:pt x="237" y="115"/>
                </a:moveTo>
                <a:cubicBezTo>
                  <a:pt x="211" y="115"/>
                  <a:pt x="211" y="115"/>
                  <a:pt x="211" y="115"/>
                </a:cubicBezTo>
                <a:cubicBezTo>
                  <a:pt x="208" y="115"/>
                  <a:pt x="205" y="118"/>
                  <a:pt x="205" y="122"/>
                </a:cubicBezTo>
                <a:cubicBezTo>
                  <a:pt x="205" y="125"/>
                  <a:pt x="208" y="128"/>
                  <a:pt x="211" y="128"/>
                </a:cubicBezTo>
                <a:cubicBezTo>
                  <a:pt x="237" y="128"/>
                  <a:pt x="237" y="128"/>
                  <a:pt x="237" y="128"/>
                </a:cubicBezTo>
                <a:cubicBezTo>
                  <a:pt x="240" y="128"/>
                  <a:pt x="243" y="125"/>
                  <a:pt x="243" y="122"/>
                </a:cubicBezTo>
                <a:cubicBezTo>
                  <a:pt x="243" y="118"/>
                  <a:pt x="240" y="115"/>
                  <a:pt x="237" y="115"/>
                </a:cubicBezTo>
                <a:close/>
                <a:moveTo>
                  <a:pt x="185" y="65"/>
                </a:moveTo>
                <a:cubicBezTo>
                  <a:pt x="187" y="65"/>
                  <a:pt x="188" y="64"/>
                  <a:pt x="189" y="63"/>
                </a:cubicBezTo>
                <a:cubicBezTo>
                  <a:pt x="208" y="45"/>
                  <a:pt x="208" y="45"/>
                  <a:pt x="208" y="45"/>
                </a:cubicBezTo>
                <a:cubicBezTo>
                  <a:pt x="210" y="42"/>
                  <a:pt x="210" y="38"/>
                  <a:pt x="208" y="36"/>
                </a:cubicBezTo>
                <a:cubicBezTo>
                  <a:pt x="205" y="33"/>
                  <a:pt x="201" y="33"/>
                  <a:pt x="199" y="36"/>
                </a:cubicBezTo>
                <a:cubicBezTo>
                  <a:pt x="180" y="54"/>
                  <a:pt x="180" y="54"/>
                  <a:pt x="180" y="54"/>
                </a:cubicBezTo>
                <a:cubicBezTo>
                  <a:pt x="178" y="56"/>
                  <a:pt x="178" y="60"/>
                  <a:pt x="180" y="63"/>
                </a:cubicBezTo>
                <a:cubicBezTo>
                  <a:pt x="182" y="64"/>
                  <a:pt x="183" y="65"/>
                  <a:pt x="185" y="65"/>
                </a:cubicBezTo>
                <a:close/>
                <a:moveTo>
                  <a:pt x="154" y="218"/>
                </a:moveTo>
                <a:cubicBezTo>
                  <a:pt x="154" y="221"/>
                  <a:pt x="151" y="224"/>
                  <a:pt x="147" y="224"/>
                </a:cubicBezTo>
                <a:cubicBezTo>
                  <a:pt x="96" y="224"/>
                  <a:pt x="96" y="224"/>
                  <a:pt x="96" y="224"/>
                </a:cubicBezTo>
                <a:cubicBezTo>
                  <a:pt x="92" y="224"/>
                  <a:pt x="90" y="221"/>
                  <a:pt x="90" y="218"/>
                </a:cubicBezTo>
                <a:cubicBezTo>
                  <a:pt x="90" y="214"/>
                  <a:pt x="92" y="211"/>
                  <a:pt x="96" y="211"/>
                </a:cubicBezTo>
                <a:cubicBezTo>
                  <a:pt x="92" y="175"/>
                  <a:pt x="54" y="167"/>
                  <a:pt x="54" y="125"/>
                </a:cubicBezTo>
                <a:cubicBezTo>
                  <a:pt x="54" y="88"/>
                  <a:pt x="84" y="58"/>
                  <a:pt x="122" y="58"/>
                </a:cubicBezTo>
                <a:cubicBezTo>
                  <a:pt x="159" y="58"/>
                  <a:pt x="189" y="88"/>
                  <a:pt x="189" y="125"/>
                </a:cubicBezTo>
                <a:cubicBezTo>
                  <a:pt x="189" y="167"/>
                  <a:pt x="152" y="175"/>
                  <a:pt x="148" y="211"/>
                </a:cubicBezTo>
                <a:cubicBezTo>
                  <a:pt x="151" y="211"/>
                  <a:pt x="154" y="214"/>
                  <a:pt x="154" y="218"/>
                </a:cubicBezTo>
                <a:close/>
                <a:moveTo>
                  <a:pt x="107" y="76"/>
                </a:moveTo>
                <a:cubicBezTo>
                  <a:pt x="106" y="73"/>
                  <a:pt x="103" y="72"/>
                  <a:pt x="101" y="73"/>
                </a:cubicBezTo>
                <a:cubicBezTo>
                  <a:pt x="84" y="80"/>
                  <a:pt x="72" y="94"/>
                  <a:pt x="67" y="111"/>
                </a:cubicBezTo>
                <a:cubicBezTo>
                  <a:pt x="67" y="113"/>
                  <a:pt x="68" y="116"/>
                  <a:pt x="71" y="117"/>
                </a:cubicBezTo>
                <a:cubicBezTo>
                  <a:pt x="71" y="117"/>
                  <a:pt x="72" y="117"/>
                  <a:pt x="72" y="117"/>
                </a:cubicBezTo>
                <a:cubicBezTo>
                  <a:pt x="74" y="117"/>
                  <a:pt x="76" y="115"/>
                  <a:pt x="77" y="113"/>
                </a:cubicBezTo>
                <a:cubicBezTo>
                  <a:pt x="80" y="99"/>
                  <a:pt x="91" y="87"/>
                  <a:pt x="104" y="82"/>
                </a:cubicBezTo>
                <a:cubicBezTo>
                  <a:pt x="107" y="81"/>
                  <a:pt x="108" y="78"/>
                  <a:pt x="107" y="7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9" name="Freeform 64">
            <a:extLst>
              <a:ext uri="{FF2B5EF4-FFF2-40B4-BE49-F238E27FC236}">
                <a16:creationId xmlns:a16="http://schemas.microsoft.com/office/drawing/2014/main" id="{1ACD9DB4-0BE3-4760-A3CF-593E1A686763}"/>
              </a:ext>
            </a:extLst>
          </p:cNvPr>
          <p:cNvSpPr>
            <a:spLocks noEditPoints="1"/>
          </p:cNvSpPr>
          <p:nvPr/>
        </p:nvSpPr>
        <p:spPr bwMode="auto">
          <a:xfrm>
            <a:off x="8966364" y="1827957"/>
            <a:ext cx="365370" cy="301047"/>
          </a:xfrm>
          <a:custGeom>
            <a:avLst/>
            <a:gdLst>
              <a:gd name="T0" fmla="*/ 125 w 133"/>
              <a:gd name="T1" fmla="*/ 0 h 127"/>
              <a:gd name="T2" fmla="*/ 9 w 133"/>
              <a:gd name="T3" fmla="*/ 0 h 127"/>
              <a:gd name="T4" fmla="*/ 0 w 133"/>
              <a:gd name="T5" fmla="*/ 9 h 127"/>
              <a:gd name="T6" fmla="*/ 0 w 133"/>
              <a:gd name="T7" fmla="*/ 91 h 127"/>
              <a:gd name="T8" fmla="*/ 9 w 133"/>
              <a:gd name="T9" fmla="*/ 100 h 127"/>
              <a:gd name="T10" fmla="*/ 53 w 133"/>
              <a:gd name="T11" fmla="*/ 100 h 127"/>
              <a:gd name="T12" fmla="*/ 40 w 133"/>
              <a:gd name="T13" fmla="*/ 118 h 127"/>
              <a:gd name="T14" fmla="*/ 40 w 133"/>
              <a:gd name="T15" fmla="*/ 127 h 127"/>
              <a:gd name="T16" fmla="*/ 53 w 133"/>
              <a:gd name="T17" fmla="*/ 127 h 127"/>
              <a:gd name="T18" fmla="*/ 80 w 133"/>
              <a:gd name="T19" fmla="*/ 127 h 127"/>
              <a:gd name="T20" fmla="*/ 94 w 133"/>
              <a:gd name="T21" fmla="*/ 127 h 127"/>
              <a:gd name="T22" fmla="*/ 94 w 133"/>
              <a:gd name="T23" fmla="*/ 118 h 127"/>
              <a:gd name="T24" fmla="*/ 80 w 133"/>
              <a:gd name="T25" fmla="*/ 100 h 127"/>
              <a:gd name="T26" fmla="*/ 125 w 133"/>
              <a:gd name="T27" fmla="*/ 100 h 127"/>
              <a:gd name="T28" fmla="*/ 133 w 133"/>
              <a:gd name="T29" fmla="*/ 91 h 127"/>
              <a:gd name="T30" fmla="*/ 133 w 133"/>
              <a:gd name="T31" fmla="*/ 9 h 127"/>
              <a:gd name="T32" fmla="*/ 125 w 133"/>
              <a:gd name="T33" fmla="*/ 0 h 127"/>
              <a:gd name="T34" fmla="*/ 60 w 133"/>
              <a:gd name="T35" fmla="*/ 89 h 127"/>
              <a:gd name="T36" fmla="*/ 67 w 133"/>
              <a:gd name="T37" fmla="*/ 82 h 127"/>
              <a:gd name="T38" fmla="*/ 75 w 133"/>
              <a:gd name="T39" fmla="*/ 89 h 127"/>
              <a:gd name="T40" fmla="*/ 67 w 133"/>
              <a:gd name="T41" fmla="*/ 97 h 127"/>
              <a:gd name="T42" fmla="*/ 60 w 133"/>
              <a:gd name="T43" fmla="*/ 89 h 127"/>
              <a:gd name="T44" fmla="*/ 124 w 133"/>
              <a:gd name="T45" fmla="*/ 79 h 127"/>
              <a:gd name="T46" fmla="*/ 10 w 133"/>
              <a:gd name="T47" fmla="*/ 79 h 127"/>
              <a:gd name="T48" fmla="*/ 10 w 133"/>
              <a:gd name="T49" fmla="*/ 10 h 127"/>
              <a:gd name="T50" fmla="*/ 124 w 133"/>
              <a:gd name="T51" fmla="*/ 10 h 127"/>
              <a:gd name="T52" fmla="*/ 124 w 133"/>
              <a:gd name="T53" fmla="*/ 79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33" h="127">
                <a:moveTo>
                  <a:pt x="12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6"/>
                  <a:pt x="4" y="100"/>
                  <a:pt x="9" y="100"/>
                </a:cubicBezTo>
                <a:cubicBezTo>
                  <a:pt x="53" y="100"/>
                  <a:pt x="53" y="100"/>
                  <a:pt x="53" y="100"/>
                </a:cubicBezTo>
                <a:cubicBezTo>
                  <a:pt x="53" y="100"/>
                  <a:pt x="55" y="118"/>
                  <a:pt x="40" y="118"/>
                </a:cubicBezTo>
                <a:cubicBezTo>
                  <a:pt x="40" y="127"/>
                  <a:pt x="40" y="127"/>
                  <a:pt x="40" y="127"/>
                </a:cubicBezTo>
                <a:cubicBezTo>
                  <a:pt x="53" y="127"/>
                  <a:pt x="53" y="127"/>
                  <a:pt x="53" y="127"/>
                </a:cubicBezTo>
                <a:cubicBezTo>
                  <a:pt x="80" y="127"/>
                  <a:pt x="80" y="127"/>
                  <a:pt x="80" y="127"/>
                </a:cubicBezTo>
                <a:cubicBezTo>
                  <a:pt x="94" y="127"/>
                  <a:pt x="94" y="127"/>
                  <a:pt x="94" y="127"/>
                </a:cubicBezTo>
                <a:cubicBezTo>
                  <a:pt x="94" y="118"/>
                  <a:pt x="94" y="118"/>
                  <a:pt x="94" y="118"/>
                </a:cubicBezTo>
                <a:cubicBezTo>
                  <a:pt x="78" y="118"/>
                  <a:pt x="80" y="100"/>
                  <a:pt x="80" y="100"/>
                </a:cubicBezTo>
                <a:cubicBezTo>
                  <a:pt x="125" y="100"/>
                  <a:pt x="125" y="100"/>
                  <a:pt x="125" y="100"/>
                </a:cubicBezTo>
                <a:cubicBezTo>
                  <a:pt x="129" y="100"/>
                  <a:pt x="133" y="96"/>
                  <a:pt x="133" y="91"/>
                </a:cubicBezTo>
                <a:cubicBezTo>
                  <a:pt x="133" y="9"/>
                  <a:pt x="133" y="9"/>
                  <a:pt x="133" y="9"/>
                </a:cubicBezTo>
                <a:cubicBezTo>
                  <a:pt x="133" y="4"/>
                  <a:pt x="129" y="0"/>
                  <a:pt x="125" y="0"/>
                </a:cubicBezTo>
                <a:close/>
                <a:moveTo>
                  <a:pt x="60" y="89"/>
                </a:moveTo>
                <a:cubicBezTo>
                  <a:pt x="60" y="85"/>
                  <a:pt x="63" y="82"/>
                  <a:pt x="67" y="82"/>
                </a:cubicBezTo>
                <a:cubicBezTo>
                  <a:pt x="72" y="82"/>
                  <a:pt x="75" y="85"/>
                  <a:pt x="75" y="89"/>
                </a:cubicBezTo>
                <a:cubicBezTo>
                  <a:pt x="75" y="94"/>
                  <a:pt x="72" y="97"/>
                  <a:pt x="67" y="97"/>
                </a:cubicBezTo>
                <a:cubicBezTo>
                  <a:pt x="63" y="97"/>
                  <a:pt x="60" y="94"/>
                  <a:pt x="60" y="89"/>
                </a:cubicBezTo>
                <a:close/>
                <a:moveTo>
                  <a:pt x="124" y="79"/>
                </a:moveTo>
                <a:cubicBezTo>
                  <a:pt x="10" y="79"/>
                  <a:pt x="10" y="79"/>
                  <a:pt x="10" y="79"/>
                </a:cubicBezTo>
                <a:cubicBezTo>
                  <a:pt x="10" y="10"/>
                  <a:pt x="10" y="10"/>
                  <a:pt x="10" y="10"/>
                </a:cubicBezTo>
                <a:cubicBezTo>
                  <a:pt x="124" y="10"/>
                  <a:pt x="124" y="10"/>
                  <a:pt x="124" y="10"/>
                </a:cubicBezTo>
                <a:lnTo>
                  <a:pt x="124" y="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Прямоугольник 159">
            <a:extLst>
              <a:ext uri="{FF2B5EF4-FFF2-40B4-BE49-F238E27FC236}">
                <a16:creationId xmlns:a16="http://schemas.microsoft.com/office/drawing/2014/main" id="{E28E8948-7EFD-4D0D-87BB-4F4B004F8EA1}"/>
              </a:ext>
            </a:extLst>
          </p:cNvPr>
          <p:cNvSpPr/>
          <p:nvPr/>
        </p:nvSpPr>
        <p:spPr>
          <a:xfrm>
            <a:off x="485262" y="4702725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61" name="Freeform 64">
            <a:extLst>
              <a:ext uri="{FF2B5EF4-FFF2-40B4-BE49-F238E27FC236}">
                <a16:creationId xmlns:a16="http://schemas.microsoft.com/office/drawing/2014/main" id="{F544CF83-6114-4734-8813-0ADEC08FE478}"/>
              </a:ext>
            </a:extLst>
          </p:cNvPr>
          <p:cNvSpPr>
            <a:spLocks noEditPoints="1"/>
          </p:cNvSpPr>
          <p:nvPr/>
        </p:nvSpPr>
        <p:spPr bwMode="auto">
          <a:xfrm>
            <a:off x="11037951" y="4823837"/>
            <a:ext cx="365370" cy="301047"/>
          </a:xfrm>
          <a:custGeom>
            <a:avLst/>
            <a:gdLst>
              <a:gd name="T0" fmla="*/ 125 w 133"/>
              <a:gd name="T1" fmla="*/ 0 h 127"/>
              <a:gd name="T2" fmla="*/ 9 w 133"/>
              <a:gd name="T3" fmla="*/ 0 h 127"/>
              <a:gd name="T4" fmla="*/ 0 w 133"/>
              <a:gd name="T5" fmla="*/ 9 h 127"/>
              <a:gd name="T6" fmla="*/ 0 w 133"/>
              <a:gd name="T7" fmla="*/ 91 h 127"/>
              <a:gd name="T8" fmla="*/ 9 w 133"/>
              <a:gd name="T9" fmla="*/ 100 h 127"/>
              <a:gd name="T10" fmla="*/ 53 w 133"/>
              <a:gd name="T11" fmla="*/ 100 h 127"/>
              <a:gd name="T12" fmla="*/ 40 w 133"/>
              <a:gd name="T13" fmla="*/ 118 h 127"/>
              <a:gd name="T14" fmla="*/ 40 w 133"/>
              <a:gd name="T15" fmla="*/ 127 h 127"/>
              <a:gd name="T16" fmla="*/ 53 w 133"/>
              <a:gd name="T17" fmla="*/ 127 h 127"/>
              <a:gd name="T18" fmla="*/ 80 w 133"/>
              <a:gd name="T19" fmla="*/ 127 h 127"/>
              <a:gd name="T20" fmla="*/ 94 w 133"/>
              <a:gd name="T21" fmla="*/ 127 h 127"/>
              <a:gd name="T22" fmla="*/ 94 w 133"/>
              <a:gd name="T23" fmla="*/ 118 h 127"/>
              <a:gd name="T24" fmla="*/ 80 w 133"/>
              <a:gd name="T25" fmla="*/ 100 h 127"/>
              <a:gd name="T26" fmla="*/ 125 w 133"/>
              <a:gd name="T27" fmla="*/ 100 h 127"/>
              <a:gd name="T28" fmla="*/ 133 w 133"/>
              <a:gd name="T29" fmla="*/ 91 h 127"/>
              <a:gd name="T30" fmla="*/ 133 w 133"/>
              <a:gd name="T31" fmla="*/ 9 h 127"/>
              <a:gd name="T32" fmla="*/ 125 w 133"/>
              <a:gd name="T33" fmla="*/ 0 h 127"/>
              <a:gd name="T34" fmla="*/ 60 w 133"/>
              <a:gd name="T35" fmla="*/ 89 h 127"/>
              <a:gd name="T36" fmla="*/ 67 w 133"/>
              <a:gd name="T37" fmla="*/ 82 h 127"/>
              <a:gd name="T38" fmla="*/ 75 w 133"/>
              <a:gd name="T39" fmla="*/ 89 h 127"/>
              <a:gd name="T40" fmla="*/ 67 w 133"/>
              <a:gd name="T41" fmla="*/ 97 h 127"/>
              <a:gd name="T42" fmla="*/ 60 w 133"/>
              <a:gd name="T43" fmla="*/ 89 h 127"/>
              <a:gd name="T44" fmla="*/ 124 w 133"/>
              <a:gd name="T45" fmla="*/ 79 h 127"/>
              <a:gd name="T46" fmla="*/ 10 w 133"/>
              <a:gd name="T47" fmla="*/ 79 h 127"/>
              <a:gd name="T48" fmla="*/ 10 w 133"/>
              <a:gd name="T49" fmla="*/ 10 h 127"/>
              <a:gd name="T50" fmla="*/ 124 w 133"/>
              <a:gd name="T51" fmla="*/ 10 h 127"/>
              <a:gd name="T52" fmla="*/ 124 w 133"/>
              <a:gd name="T53" fmla="*/ 79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33" h="127">
                <a:moveTo>
                  <a:pt x="12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6"/>
                  <a:pt x="4" y="100"/>
                  <a:pt x="9" y="100"/>
                </a:cubicBezTo>
                <a:cubicBezTo>
                  <a:pt x="53" y="100"/>
                  <a:pt x="53" y="100"/>
                  <a:pt x="53" y="100"/>
                </a:cubicBezTo>
                <a:cubicBezTo>
                  <a:pt x="53" y="100"/>
                  <a:pt x="55" y="118"/>
                  <a:pt x="40" y="118"/>
                </a:cubicBezTo>
                <a:cubicBezTo>
                  <a:pt x="40" y="127"/>
                  <a:pt x="40" y="127"/>
                  <a:pt x="40" y="127"/>
                </a:cubicBezTo>
                <a:cubicBezTo>
                  <a:pt x="53" y="127"/>
                  <a:pt x="53" y="127"/>
                  <a:pt x="53" y="127"/>
                </a:cubicBezTo>
                <a:cubicBezTo>
                  <a:pt x="80" y="127"/>
                  <a:pt x="80" y="127"/>
                  <a:pt x="80" y="127"/>
                </a:cubicBezTo>
                <a:cubicBezTo>
                  <a:pt x="94" y="127"/>
                  <a:pt x="94" y="127"/>
                  <a:pt x="94" y="127"/>
                </a:cubicBezTo>
                <a:cubicBezTo>
                  <a:pt x="94" y="118"/>
                  <a:pt x="94" y="118"/>
                  <a:pt x="94" y="118"/>
                </a:cubicBezTo>
                <a:cubicBezTo>
                  <a:pt x="78" y="118"/>
                  <a:pt x="80" y="100"/>
                  <a:pt x="80" y="100"/>
                </a:cubicBezTo>
                <a:cubicBezTo>
                  <a:pt x="125" y="100"/>
                  <a:pt x="125" y="100"/>
                  <a:pt x="125" y="100"/>
                </a:cubicBezTo>
                <a:cubicBezTo>
                  <a:pt x="129" y="100"/>
                  <a:pt x="133" y="96"/>
                  <a:pt x="133" y="91"/>
                </a:cubicBezTo>
                <a:cubicBezTo>
                  <a:pt x="133" y="9"/>
                  <a:pt x="133" y="9"/>
                  <a:pt x="133" y="9"/>
                </a:cubicBezTo>
                <a:cubicBezTo>
                  <a:pt x="133" y="4"/>
                  <a:pt x="129" y="0"/>
                  <a:pt x="125" y="0"/>
                </a:cubicBezTo>
                <a:close/>
                <a:moveTo>
                  <a:pt x="60" y="89"/>
                </a:moveTo>
                <a:cubicBezTo>
                  <a:pt x="60" y="85"/>
                  <a:pt x="63" y="82"/>
                  <a:pt x="67" y="82"/>
                </a:cubicBezTo>
                <a:cubicBezTo>
                  <a:pt x="72" y="82"/>
                  <a:pt x="75" y="85"/>
                  <a:pt x="75" y="89"/>
                </a:cubicBezTo>
                <a:cubicBezTo>
                  <a:pt x="75" y="94"/>
                  <a:pt x="72" y="97"/>
                  <a:pt x="67" y="97"/>
                </a:cubicBezTo>
                <a:cubicBezTo>
                  <a:pt x="63" y="97"/>
                  <a:pt x="60" y="94"/>
                  <a:pt x="60" y="89"/>
                </a:cubicBezTo>
                <a:close/>
                <a:moveTo>
                  <a:pt x="124" y="79"/>
                </a:moveTo>
                <a:cubicBezTo>
                  <a:pt x="10" y="79"/>
                  <a:pt x="10" y="79"/>
                  <a:pt x="10" y="79"/>
                </a:cubicBezTo>
                <a:cubicBezTo>
                  <a:pt x="10" y="10"/>
                  <a:pt x="10" y="10"/>
                  <a:pt x="10" y="10"/>
                </a:cubicBezTo>
                <a:cubicBezTo>
                  <a:pt x="124" y="10"/>
                  <a:pt x="124" y="10"/>
                  <a:pt x="124" y="10"/>
                </a:cubicBezTo>
                <a:lnTo>
                  <a:pt x="124" y="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BC783771-5B02-4BDB-B1FB-43C484958109}"/>
              </a:ext>
            </a:extLst>
          </p:cNvPr>
          <p:cNvSpPr txBox="1"/>
          <p:nvPr/>
        </p:nvSpPr>
        <p:spPr>
          <a:xfrm>
            <a:off x="10847513" y="2338771"/>
            <a:ext cx="1499467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6. Туризм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03538839-017C-41F3-9FE3-C9D66DC92DC6}"/>
              </a:ext>
            </a:extLst>
          </p:cNvPr>
          <p:cNvSpPr txBox="1"/>
          <p:nvPr/>
        </p:nvSpPr>
        <p:spPr>
          <a:xfrm>
            <a:off x="390922" y="5375363"/>
            <a:ext cx="1499467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12. Транспорт </a:t>
            </a:r>
          </a:p>
        </p:txBody>
      </p:sp>
      <p:sp>
        <p:nvSpPr>
          <p:cNvPr id="164" name="Freeform 120">
            <a:extLst>
              <a:ext uri="{FF2B5EF4-FFF2-40B4-BE49-F238E27FC236}">
                <a16:creationId xmlns:a16="http://schemas.microsoft.com/office/drawing/2014/main" id="{034BE2CD-E603-4CD4-9B7A-B8AC7DC3A485}"/>
              </a:ext>
            </a:extLst>
          </p:cNvPr>
          <p:cNvSpPr>
            <a:spLocks noEditPoints="1"/>
          </p:cNvSpPr>
          <p:nvPr/>
        </p:nvSpPr>
        <p:spPr bwMode="auto">
          <a:xfrm>
            <a:off x="4729618" y="4804720"/>
            <a:ext cx="330897" cy="375742"/>
          </a:xfrm>
          <a:custGeom>
            <a:avLst/>
            <a:gdLst>
              <a:gd name="T0" fmla="*/ 1538103202 w 80"/>
              <a:gd name="T1" fmla="*/ 550898710 h 92"/>
              <a:gd name="T2" fmla="*/ 917902005 w 80"/>
              <a:gd name="T3" fmla="*/ 1076752028 h 92"/>
              <a:gd name="T4" fmla="*/ 917902005 w 80"/>
              <a:gd name="T5" fmla="*/ 826348143 h 92"/>
              <a:gd name="T6" fmla="*/ 124041212 w 80"/>
              <a:gd name="T7" fmla="*/ 1452363171 h 92"/>
              <a:gd name="T8" fmla="*/ 0 w 80"/>
              <a:gd name="T9" fmla="*/ 1452363171 h 92"/>
              <a:gd name="T10" fmla="*/ 917902005 w 80"/>
              <a:gd name="T11" fmla="*/ 250408967 h 92"/>
              <a:gd name="T12" fmla="*/ 917902005 w 80"/>
              <a:gd name="T13" fmla="*/ 0 h 92"/>
              <a:gd name="T14" fmla="*/ 1538103202 w 80"/>
              <a:gd name="T15" fmla="*/ 550898710 h 92"/>
              <a:gd name="T16" fmla="*/ 1091556659 w 80"/>
              <a:gd name="T17" fmla="*/ 1477403559 h 92"/>
              <a:gd name="T18" fmla="*/ 1091556659 w 80"/>
              <a:gd name="T19" fmla="*/ 1226999362 h 92"/>
              <a:gd name="T20" fmla="*/ 396927926 w 80"/>
              <a:gd name="T21" fmla="*/ 1777893225 h 92"/>
              <a:gd name="T22" fmla="*/ 1091556659 w 80"/>
              <a:gd name="T23" fmla="*/ 2147483647 h 92"/>
              <a:gd name="T24" fmla="*/ 1091556659 w 80"/>
              <a:gd name="T25" fmla="*/ 2053342501 h 92"/>
              <a:gd name="T26" fmla="*/ 1984649434 w 80"/>
              <a:gd name="T27" fmla="*/ 926509697 h 92"/>
              <a:gd name="T28" fmla="*/ 1860608260 w 80"/>
              <a:gd name="T29" fmla="*/ 926509697 h 92"/>
              <a:gd name="T30" fmla="*/ 1091556659 w 80"/>
              <a:gd name="T31" fmla="*/ 1477403559 h 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0"/>
              <a:gd name="T49" fmla="*/ 0 h 92"/>
              <a:gd name="T50" fmla="*/ 80 w 80"/>
              <a:gd name="T51" fmla="*/ 92 h 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0" h="92">
                <a:moveTo>
                  <a:pt x="62" y="22"/>
                </a:moveTo>
                <a:cubicBezTo>
                  <a:pt x="37" y="43"/>
                  <a:pt x="37" y="43"/>
                  <a:pt x="37" y="43"/>
                </a:cubicBezTo>
                <a:cubicBezTo>
                  <a:pt x="37" y="33"/>
                  <a:pt x="37" y="33"/>
                  <a:pt x="37" y="33"/>
                </a:cubicBezTo>
                <a:cubicBezTo>
                  <a:pt x="22" y="36"/>
                  <a:pt x="10" y="44"/>
                  <a:pt x="5" y="58"/>
                </a:cubicBezTo>
                <a:cubicBezTo>
                  <a:pt x="0" y="58"/>
                  <a:pt x="0" y="58"/>
                  <a:pt x="0" y="58"/>
                </a:cubicBezTo>
                <a:cubicBezTo>
                  <a:pt x="2" y="34"/>
                  <a:pt x="14" y="16"/>
                  <a:pt x="37" y="10"/>
                </a:cubicBezTo>
                <a:cubicBezTo>
                  <a:pt x="37" y="0"/>
                  <a:pt x="37" y="0"/>
                  <a:pt x="37" y="0"/>
                </a:cubicBezTo>
                <a:cubicBezTo>
                  <a:pt x="62" y="22"/>
                  <a:pt x="62" y="22"/>
                  <a:pt x="62" y="22"/>
                </a:cubicBezTo>
                <a:close/>
                <a:moveTo>
                  <a:pt x="44" y="59"/>
                </a:moveTo>
                <a:cubicBezTo>
                  <a:pt x="44" y="49"/>
                  <a:pt x="44" y="49"/>
                  <a:pt x="44" y="49"/>
                </a:cubicBezTo>
                <a:cubicBezTo>
                  <a:pt x="16" y="71"/>
                  <a:pt x="16" y="71"/>
                  <a:pt x="16" y="71"/>
                </a:cubicBezTo>
                <a:cubicBezTo>
                  <a:pt x="44" y="92"/>
                  <a:pt x="44" y="92"/>
                  <a:pt x="44" y="92"/>
                </a:cubicBezTo>
                <a:cubicBezTo>
                  <a:pt x="44" y="82"/>
                  <a:pt x="44" y="82"/>
                  <a:pt x="44" y="82"/>
                </a:cubicBezTo>
                <a:cubicBezTo>
                  <a:pt x="66" y="77"/>
                  <a:pt x="78" y="59"/>
                  <a:pt x="80" y="37"/>
                </a:cubicBezTo>
                <a:cubicBezTo>
                  <a:pt x="75" y="37"/>
                  <a:pt x="75" y="37"/>
                  <a:pt x="75" y="37"/>
                </a:cubicBezTo>
                <a:cubicBezTo>
                  <a:pt x="69" y="49"/>
                  <a:pt x="57" y="56"/>
                  <a:pt x="44" y="5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80296" tIns="40148" rIns="80296" bIns="40148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5" name="Прямоугольник 164">
            <a:extLst>
              <a:ext uri="{FF2B5EF4-FFF2-40B4-BE49-F238E27FC236}">
                <a16:creationId xmlns:a16="http://schemas.microsoft.com/office/drawing/2014/main" id="{EB6E852A-2046-4FF2-AC45-E45455C7A9DD}"/>
              </a:ext>
            </a:extLst>
          </p:cNvPr>
          <p:cNvSpPr/>
          <p:nvPr/>
        </p:nvSpPr>
        <p:spPr>
          <a:xfrm>
            <a:off x="10924893" y="1683614"/>
            <a:ext cx="576064" cy="576064"/>
          </a:xfrm>
          <a:prstGeom prst="rect">
            <a:avLst/>
          </a:prstGeom>
          <a:solidFill>
            <a:srgbClr val="006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pic>
        <p:nvPicPr>
          <p:cNvPr id="166" name="Group 156">
            <a:extLst>
              <a:ext uri="{FF2B5EF4-FFF2-40B4-BE49-F238E27FC236}">
                <a16:creationId xmlns:a16="http://schemas.microsoft.com/office/drawing/2014/main" id="{204ABB14-FA8F-4534-8521-8B93A159BDD0}"/>
              </a:ext>
            </a:extLst>
          </p:cNvPr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36846" y="1805621"/>
            <a:ext cx="352158" cy="32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" name="Freeform 33">
            <a:extLst>
              <a:ext uri="{FF2B5EF4-FFF2-40B4-BE49-F238E27FC236}">
                <a16:creationId xmlns:a16="http://schemas.microsoft.com/office/drawing/2014/main" id="{9B0940D6-D21C-4CEC-8F52-2D3FB6AE66B3}"/>
              </a:ext>
            </a:extLst>
          </p:cNvPr>
          <p:cNvSpPr>
            <a:spLocks noEditPoints="1"/>
          </p:cNvSpPr>
          <p:nvPr/>
        </p:nvSpPr>
        <p:spPr bwMode="auto">
          <a:xfrm>
            <a:off x="5852076" y="3337968"/>
            <a:ext cx="289968" cy="261611"/>
          </a:xfrm>
          <a:custGeom>
            <a:avLst/>
            <a:gdLst>
              <a:gd name="T0" fmla="*/ 221 w 244"/>
              <a:gd name="T1" fmla="*/ 66 h 200"/>
              <a:gd name="T2" fmla="*/ 207 w 244"/>
              <a:gd name="T3" fmla="*/ 80 h 200"/>
              <a:gd name="T4" fmla="*/ 221 w 244"/>
              <a:gd name="T5" fmla="*/ 93 h 200"/>
              <a:gd name="T6" fmla="*/ 235 w 244"/>
              <a:gd name="T7" fmla="*/ 80 h 200"/>
              <a:gd name="T8" fmla="*/ 221 w 244"/>
              <a:gd name="T9" fmla="*/ 66 h 200"/>
              <a:gd name="T10" fmla="*/ 23 w 244"/>
              <a:gd name="T11" fmla="*/ 66 h 200"/>
              <a:gd name="T12" fmla="*/ 9 w 244"/>
              <a:gd name="T13" fmla="*/ 80 h 200"/>
              <a:gd name="T14" fmla="*/ 23 w 244"/>
              <a:gd name="T15" fmla="*/ 93 h 200"/>
              <a:gd name="T16" fmla="*/ 37 w 244"/>
              <a:gd name="T17" fmla="*/ 80 h 200"/>
              <a:gd name="T18" fmla="*/ 23 w 244"/>
              <a:gd name="T19" fmla="*/ 66 h 200"/>
              <a:gd name="T20" fmla="*/ 180 w 244"/>
              <a:gd name="T21" fmla="*/ 41 h 200"/>
              <a:gd name="T22" fmla="*/ 160 w 244"/>
              <a:gd name="T23" fmla="*/ 61 h 200"/>
              <a:gd name="T24" fmla="*/ 180 w 244"/>
              <a:gd name="T25" fmla="*/ 82 h 200"/>
              <a:gd name="T26" fmla="*/ 201 w 244"/>
              <a:gd name="T27" fmla="*/ 61 h 200"/>
              <a:gd name="T28" fmla="*/ 180 w 244"/>
              <a:gd name="T29" fmla="*/ 41 h 200"/>
              <a:gd name="T30" fmla="*/ 244 w 244"/>
              <a:gd name="T31" fmla="*/ 166 h 200"/>
              <a:gd name="T32" fmla="*/ 220 w 244"/>
              <a:gd name="T33" fmla="*/ 166 h 200"/>
              <a:gd name="T34" fmla="*/ 220 w 244"/>
              <a:gd name="T35" fmla="*/ 123 h 200"/>
              <a:gd name="T36" fmla="*/ 215 w 244"/>
              <a:gd name="T37" fmla="*/ 102 h 200"/>
              <a:gd name="T38" fmla="*/ 221 w 244"/>
              <a:gd name="T39" fmla="*/ 101 h 200"/>
              <a:gd name="T40" fmla="*/ 244 w 244"/>
              <a:gd name="T41" fmla="*/ 124 h 200"/>
              <a:gd name="T42" fmla="*/ 244 w 244"/>
              <a:gd name="T43" fmla="*/ 166 h 200"/>
              <a:gd name="T44" fmla="*/ 64 w 244"/>
              <a:gd name="T45" fmla="*/ 41 h 200"/>
              <a:gd name="T46" fmla="*/ 43 w 244"/>
              <a:gd name="T47" fmla="*/ 61 h 200"/>
              <a:gd name="T48" fmla="*/ 64 w 244"/>
              <a:gd name="T49" fmla="*/ 82 h 200"/>
              <a:gd name="T50" fmla="*/ 84 w 244"/>
              <a:gd name="T51" fmla="*/ 61 h 200"/>
              <a:gd name="T52" fmla="*/ 64 w 244"/>
              <a:gd name="T53" fmla="*/ 41 h 200"/>
              <a:gd name="T54" fmla="*/ 23 w 244"/>
              <a:gd name="T55" fmla="*/ 101 h 200"/>
              <a:gd name="T56" fmla="*/ 29 w 244"/>
              <a:gd name="T57" fmla="*/ 102 h 200"/>
              <a:gd name="T58" fmla="*/ 24 w 244"/>
              <a:gd name="T59" fmla="*/ 123 h 200"/>
              <a:gd name="T60" fmla="*/ 24 w 244"/>
              <a:gd name="T61" fmla="*/ 166 h 200"/>
              <a:gd name="T62" fmla="*/ 0 w 244"/>
              <a:gd name="T63" fmla="*/ 166 h 200"/>
              <a:gd name="T64" fmla="*/ 0 w 244"/>
              <a:gd name="T65" fmla="*/ 124 h 200"/>
              <a:gd name="T66" fmla="*/ 23 w 244"/>
              <a:gd name="T67" fmla="*/ 101 h 200"/>
              <a:gd name="T68" fmla="*/ 122 w 244"/>
              <a:gd name="T69" fmla="*/ 0 h 200"/>
              <a:gd name="T70" fmla="*/ 92 w 244"/>
              <a:gd name="T71" fmla="*/ 30 h 200"/>
              <a:gd name="T72" fmla="*/ 122 w 244"/>
              <a:gd name="T73" fmla="*/ 60 h 200"/>
              <a:gd name="T74" fmla="*/ 152 w 244"/>
              <a:gd name="T75" fmla="*/ 30 h 200"/>
              <a:gd name="T76" fmla="*/ 122 w 244"/>
              <a:gd name="T77" fmla="*/ 0 h 200"/>
              <a:gd name="T78" fmla="*/ 213 w 244"/>
              <a:gd name="T79" fmla="*/ 182 h 200"/>
              <a:gd name="T80" fmla="*/ 177 w 244"/>
              <a:gd name="T81" fmla="*/ 182 h 200"/>
              <a:gd name="T82" fmla="*/ 177 w 244"/>
              <a:gd name="T83" fmla="*/ 116 h 200"/>
              <a:gd name="T84" fmla="*/ 171 w 244"/>
              <a:gd name="T85" fmla="*/ 91 h 200"/>
              <a:gd name="T86" fmla="*/ 180 w 244"/>
              <a:gd name="T87" fmla="*/ 90 h 200"/>
              <a:gd name="T88" fmla="*/ 213 w 244"/>
              <a:gd name="T89" fmla="*/ 123 h 200"/>
              <a:gd name="T90" fmla="*/ 213 w 244"/>
              <a:gd name="T91" fmla="*/ 182 h 200"/>
              <a:gd name="T92" fmla="*/ 67 w 244"/>
              <a:gd name="T93" fmla="*/ 116 h 200"/>
              <a:gd name="T94" fmla="*/ 67 w 244"/>
              <a:gd name="T95" fmla="*/ 182 h 200"/>
              <a:gd name="T96" fmla="*/ 31 w 244"/>
              <a:gd name="T97" fmla="*/ 182 h 200"/>
              <a:gd name="T98" fmla="*/ 31 w 244"/>
              <a:gd name="T99" fmla="*/ 123 h 200"/>
              <a:gd name="T100" fmla="*/ 64 w 244"/>
              <a:gd name="T101" fmla="*/ 90 h 200"/>
              <a:gd name="T102" fmla="*/ 73 w 244"/>
              <a:gd name="T103" fmla="*/ 91 h 200"/>
              <a:gd name="T104" fmla="*/ 67 w 244"/>
              <a:gd name="T105" fmla="*/ 116 h 200"/>
              <a:gd name="T106" fmla="*/ 74 w 244"/>
              <a:gd name="T107" fmla="*/ 200 h 200"/>
              <a:gd name="T108" fmla="*/ 170 w 244"/>
              <a:gd name="T109" fmla="*/ 200 h 200"/>
              <a:gd name="T110" fmla="*/ 170 w 244"/>
              <a:gd name="T111" fmla="*/ 116 h 200"/>
              <a:gd name="T112" fmla="*/ 122 w 244"/>
              <a:gd name="T113" fmla="*/ 69 h 200"/>
              <a:gd name="T114" fmla="*/ 74 w 244"/>
              <a:gd name="T115" fmla="*/ 116 h 200"/>
              <a:gd name="T116" fmla="*/ 74 w 244"/>
              <a:gd name="T117" fmla="*/ 20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44" h="200">
                <a:moveTo>
                  <a:pt x="221" y="66"/>
                </a:moveTo>
                <a:cubicBezTo>
                  <a:pt x="214" y="66"/>
                  <a:pt x="207" y="72"/>
                  <a:pt x="207" y="80"/>
                </a:cubicBezTo>
                <a:cubicBezTo>
                  <a:pt x="207" y="87"/>
                  <a:pt x="214" y="93"/>
                  <a:pt x="221" y="93"/>
                </a:cubicBezTo>
                <a:cubicBezTo>
                  <a:pt x="229" y="93"/>
                  <a:pt x="235" y="87"/>
                  <a:pt x="235" y="80"/>
                </a:cubicBezTo>
                <a:cubicBezTo>
                  <a:pt x="235" y="72"/>
                  <a:pt x="229" y="66"/>
                  <a:pt x="221" y="66"/>
                </a:cubicBezTo>
                <a:close/>
                <a:moveTo>
                  <a:pt x="23" y="66"/>
                </a:moveTo>
                <a:cubicBezTo>
                  <a:pt x="15" y="66"/>
                  <a:pt x="9" y="72"/>
                  <a:pt x="9" y="80"/>
                </a:cubicBezTo>
                <a:cubicBezTo>
                  <a:pt x="9" y="87"/>
                  <a:pt x="15" y="93"/>
                  <a:pt x="23" y="93"/>
                </a:cubicBezTo>
                <a:cubicBezTo>
                  <a:pt x="31" y="93"/>
                  <a:pt x="37" y="87"/>
                  <a:pt x="37" y="80"/>
                </a:cubicBezTo>
                <a:cubicBezTo>
                  <a:pt x="37" y="72"/>
                  <a:pt x="31" y="66"/>
                  <a:pt x="23" y="66"/>
                </a:cubicBezTo>
                <a:close/>
                <a:moveTo>
                  <a:pt x="180" y="41"/>
                </a:moveTo>
                <a:cubicBezTo>
                  <a:pt x="169" y="41"/>
                  <a:pt x="160" y="50"/>
                  <a:pt x="160" y="61"/>
                </a:cubicBezTo>
                <a:cubicBezTo>
                  <a:pt x="160" y="73"/>
                  <a:pt x="169" y="82"/>
                  <a:pt x="180" y="82"/>
                </a:cubicBezTo>
                <a:cubicBezTo>
                  <a:pt x="191" y="82"/>
                  <a:pt x="201" y="73"/>
                  <a:pt x="201" y="61"/>
                </a:cubicBezTo>
                <a:cubicBezTo>
                  <a:pt x="201" y="50"/>
                  <a:pt x="191" y="41"/>
                  <a:pt x="180" y="41"/>
                </a:cubicBezTo>
                <a:close/>
                <a:moveTo>
                  <a:pt x="244" y="166"/>
                </a:moveTo>
                <a:cubicBezTo>
                  <a:pt x="220" y="166"/>
                  <a:pt x="220" y="166"/>
                  <a:pt x="220" y="166"/>
                </a:cubicBezTo>
                <a:cubicBezTo>
                  <a:pt x="220" y="123"/>
                  <a:pt x="220" y="123"/>
                  <a:pt x="220" y="123"/>
                </a:cubicBezTo>
                <a:cubicBezTo>
                  <a:pt x="220" y="115"/>
                  <a:pt x="218" y="108"/>
                  <a:pt x="215" y="102"/>
                </a:cubicBezTo>
                <a:cubicBezTo>
                  <a:pt x="217" y="102"/>
                  <a:pt x="219" y="101"/>
                  <a:pt x="221" y="101"/>
                </a:cubicBezTo>
                <a:cubicBezTo>
                  <a:pt x="234" y="101"/>
                  <a:pt x="244" y="111"/>
                  <a:pt x="244" y="124"/>
                </a:cubicBezTo>
                <a:lnTo>
                  <a:pt x="244" y="166"/>
                </a:lnTo>
                <a:close/>
                <a:moveTo>
                  <a:pt x="64" y="41"/>
                </a:moveTo>
                <a:cubicBezTo>
                  <a:pt x="53" y="41"/>
                  <a:pt x="43" y="50"/>
                  <a:pt x="43" y="61"/>
                </a:cubicBezTo>
                <a:cubicBezTo>
                  <a:pt x="43" y="73"/>
                  <a:pt x="53" y="82"/>
                  <a:pt x="64" y="82"/>
                </a:cubicBezTo>
                <a:cubicBezTo>
                  <a:pt x="75" y="82"/>
                  <a:pt x="84" y="73"/>
                  <a:pt x="84" y="61"/>
                </a:cubicBezTo>
                <a:cubicBezTo>
                  <a:pt x="84" y="50"/>
                  <a:pt x="75" y="41"/>
                  <a:pt x="64" y="41"/>
                </a:cubicBezTo>
                <a:close/>
                <a:moveTo>
                  <a:pt x="23" y="101"/>
                </a:moveTo>
                <a:cubicBezTo>
                  <a:pt x="25" y="101"/>
                  <a:pt x="27" y="102"/>
                  <a:pt x="29" y="102"/>
                </a:cubicBezTo>
                <a:cubicBezTo>
                  <a:pt x="26" y="108"/>
                  <a:pt x="24" y="115"/>
                  <a:pt x="24" y="123"/>
                </a:cubicBezTo>
                <a:cubicBezTo>
                  <a:pt x="24" y="166"/>
                  <a:pt x="24" y="166"/>
                  <a:pt x="24" y="16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111"/>
                  <a:pt x="11" y="101"/>
                  <a:pt x="23" y="101"/>
                </a:cubicBezTo>
                <a:close/>
                <a:moveTo>
                  <a:pt x="122" y="0"/>
                </a:moveTo>
                <a:cubicBezTo>
                  <a:pt x="105" y="0"/>
                  <a:pt x="92" y="13"/>
                  <a:pt x="92" y="30"/>
                </a:cubicBezTo>
                <a:cubicBezTo>
                  <a:pt x="92" y="47"/>
                  <a:pt x="105" y="60"/>
                  <a:pt x="122" y="60"/>
                </a:cubicBezTo>
                <a:cubicBezTo>
                  <a:pt x="139" y="60"/>
                  <a:pt x="152" y="47"/>
                  <a:pt x="152" y="30"/>
                </a:cubicBezTo>
                <a:cubicBezTo>
                  <a:pt x="152" y="13"/>
                  <a:pt x="139" y="0"/>
                  <a:pt x="122" y="0"/>
                </a:cubicBezTo>
                <a:close/>
                <a:moveTo>
                  <a:pt x="213" y="182"/>
                </a:moveTo>
                <a:cubicBezTo>
                  <a:pt x="177" y="182"/>
                  <a:pt x="177" y="182"/>
                  <a:pt x="177" y="182"/>
                </a:cubicBezTo>
                <a:cubicBezTo>
                  <a:pt x="177" y="116"/>
                  <a:pt x="177" y="116"/>
                  <a:pt x="177" y="116"/>
                </a:cubicBezTo>
                <a:cubicBezTo>
                  <a:pt x="177" y="107"/>
                  <a:pt x="175" y="99"/>
                  <a:pt x="171" y="91"/>
                </a:cubicBezTo>
                <a:cubicBezTo>
                  <a:pt x="174" y="90"/>
                  <a:pt x="177" y="90"/>
                  <a:pt x="180" y="90"/>
                </a:cubicBezTo>
                <a:cubicBezTo>
                  <a:pt x="198" y="90"/>
                  <a:pt x="213" y="104"/>
                  <a:pt x="213" y="123"/>
                </a:cubicBezTo>
                <a:lnTo>
                  <a:pt x="213" y="182"/>
                </a:lnTo>
                <a:close/>
                <a:moveTo>
                  <a:pt x="67" y="116"/>
                </a:moveTo>
                <a:cubicBezTo>
                  <a:pt x="67" y="182"/>
                  <a:pt x="67" y="182"/>
                  <a:pt x="67" y="182"/>
                </a:cubicBezTo>
                <a:cubicBezTo>
                  <a:pt x="31" y="182"/>
                  <a:pt x="31" y="182"/>
                  <a:pt x="31" y="182"/>
                </a:cubicBezTo>
                <a:cubicBezTo>
                  <a:pt x="31" y="123"/>
                  <a:pt x="31" y="123"/>
                  <a:pt x="31" y="123"/>
                </a:cubicBezTo>
                <a:cubicBezTo>
                  <a:pt x="31" y="104"/>
                  <a:pt x="46" y="90"/>
                  <a:pt x="64" y="90"/>
                </a:cubicBezTo>
                <a:cubicBezTo>
                  <a:pt x="67" y="90"/>
                  <a:pt x="70" y="90"/>
                  <a:pt x="73" y="91"/>
                </a:cubicBezTo>
                <a:cubicBezTo>
                  <a:pt x="69" y="99"/>
                  <a:pt x="67" y="107"/>
                  <a:pt x="67" y="116"/>
                </a:cubicBezTo>
                <a:close/>
                <a:moveTo>
                  <a:pt x="74" y="200"/>
                </a:moveTo>
                <a:cubicBezTo>
                  <a:pt x="170" y="200"/>
                  <a:pt x="170" y="200"/>
                  <a:pt x="170" y="200"/>
                </a:cubicBezTo>
                <a:cubicBezTo>
                  <a:pt x="170" y="116"/>
                  <a:pt x="170" y="116"/>
                  <a:pt x="170" y="116"/>
                </a:cubicBezTo>
                <a:cubicBezTo>
                  <a:pt x="170" y="90"/>
                  <a:pt x="148" y="69"/>
                  <a:pt x="122" y="69"/>
                </a:cubicBezTo>
                <a:cubicBezTo>
                  <a:pt x="96" y="69"/>
                  <a:pt x="74" y="90"/>
                  <a:pt x="74" y="116"/>
                </a:cubicBezTo>
                <a:lnTo>
                  <a:pt x="74" y="2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8" name="Freeform 987">
            <a:extLst>
              <a:ext uri="{FF2B5EF4-FFF2-40B4-BE49-F238E27FC236}">
                <a16:creationId xmlns:a16="http://schemas.microsoft.com/office/drawing/2014/main" id="{7A0EAAF1-461D-4E13-A5FA-547DCF0455A0}"/>
              </a:ext>
            </a:extLst>
          </p:cNvPr>
          <p:cNvSpPr>
            <a:spLocks noEditPoints="1"/>
          </p:cNvSpPr>
          <p:nvPr/>
        </p:nvSpPr>
        <p:spPr bwMode="auto">
          <a:xfrm>
            <a:off x="3747519" y="3225512"/>
            <a:ext cx="232077" cy="430888"/>
          </a:xfrm>
          <a:custGeom>
            <a:avLst/>
            <a:gdLst>
              <a:gd name="T0" fmla="*/ 133 w 205"/>
              <a:gd name="T1" fmla="*/ 170 h 331"/>
              <a:gd name="T2" fmla="*/ 148 w 205"/>
              <a:gd name="T3" fmla="*/ 126 h 331"/>
              <a:gd name="T4" fmla="*/ 148 w 205"/>
              <a:gd name="T5" fmla="*/ 110 h 331"/>
              <a:gd name="T6" fmla="*/ 48 w 205"/>
              <a:gd name="T7" fmla="*/ 118 h 331"/>
              <a:gd name="T8" fmla="*/ 71 w 205"/>
              <a:gd name="T9" fmla="*/ 126 h 331"/>
              <a:gd name="T10" fmla="*/ 39 w 205"/>
              <a:gd name="T11" fmla="*/ 224 h 331"/>
              <a:gd name="T12" fmla="*/ 44 w 205"/>
              <a:gd name="T13" fmla="*/ 331 h 331"/>
              <a:gd name="T14" fmla="*/ 205 w 205"/>
              <a:gd name="T15" fmla="*/ 298 h 331"/>
              <a:gd name="T16" fmla="*/ 161 w 205"/>
              <a:gd name="T17" fmla="*/ 315 h 331"/>
              <a:gd name="T18" fmla="*/ 16 w 205"/>
              <a:gd name="T19" fmla="*/ 298 h 331"/>
              <a:gd name="T20" fmla="*/ 87 w 205"/>
              <a:gd name="T21" fmla="*/ 170 h 331"/>
              <a:gd name="T22" fmla="*/ 117 w 205"/>
              <a:gd name="T23" fmla="*/ 126 h 331"/>
              <a:gd name="T24" fmla="*/ 153 w 205"/>
              <a:gd name="T25" fmla="*/ 234 h 331"/>
              <a:gd name="T26" fmla="*/ 161 w 205"/>
              <a:gd name="T27" fmla="*/ 315 h 331"/>
              <a:gd name="T28" fmla="*/ 121 w 205"/>
              <a:gd name="T29" fmla="*/ 262 h 331"/>
              <a:gd name="T30" fmla="*/ 101 w 205"/>
              <a:gd name="T31" fmla="*/ 258 h 331"/>
              <a:gd name="T32" fmla="*/ 63 w 205"/>
              <a:gd name="T33" fmla="*/ 263 h 331"/>
              <a:gd name="T34" fmla="*/ 48 w 205"/>
              <a:gd name="T35" fmla="*/ 259 h 331"/>
              <a:gd name="T36" fmla="*/ 24 w 205"/>
              <a:gd name="T37" fmla="*/ 298 h 331"/>
              <a:gd name="T38" fmla="*/ 161 w 205"/>
              <a:gd name="T39" fmla="*/ 307 h 331"/>
              <a:gd name="T40" fmla="*/ 167 w 205"/>
              <a:gd name="T41" fmla="*/ 266 h 331"/>
              <a:gd name="T42" fmla="*/ 165 w 205"/>
              <a:gd name="T43" fmla="*/ 264 h 331"/>
              <a:gd name="T44" fmla="*/ 144 w 205"/>
              <a:gd name="T45" fmla="*/ 248 h 331"/>
              <a:gd name="T46" fmla="*/ 124 w 205"/>
              <a:gd name="T47" fmla="*/ 23 h 331"/>
              <a:gd name="T48" fmla="*/ 124 w 205"/>
              <a:gd name="T49" fmla="*/ 0 h 331"/>
              <a:gd name="T50" fmla="*/ 124 w 205"/>
              <a:gd name="T51" fmla="*/ 23 h 331"/>
              <a:gd name="T52" fmla="*/ 91 w 205"/>
              <a:gd name="T53" fmla="*/ 49 h 331"/>
              <a:gd name="T54" fmla="*/ 74 w 205"/>
              <a:gd name="T55" fmla="*/ 32 h 331"/>
              <a:gd name="T56" fmla="*/ 58 w 205"/>
              <a:gd name="T57" fmla="*/ 49 h 331"/>
              <a:gd name="T58" fmla="*/ 68 w 205"/>
              <a:gd name="T59" fmla="*/ 43 h 331"/>
              <a:gd name="T60" fmla="*/ 80 w 205"/>
              <a:gd name="T61" fmla="*/ 43 h 331"/>
              <a:gd name="T62" fmla="*/ 74 w 205"/>
              <a:gd name="T63" fmla="*/ 57 h 331"/>
              <a:gd name="T64" fmla="*/ 68 w 205"/>
              <a:gd name="T65" fmla="*/ 43 h 331"/>
              <a:gd name="T66" fmla="*/ 92 w 205"/>
              <a:gd name="T67" fmla="*/ 102 h 331"/>
              <a:gd name="T68" fmla="*/ 98 w 205"/>
              <a:gd name="T69" fmla="*/ 82 h 331"/>
              <a:gd name="T70" fmla="*/ 129 w 205"/>
              <a:gd name="T71" fmla="*/ 82 h 331"/>
              <a:gd name="T72" fmla="*/ 134 w 205"/>
              <a:gd name="T73" fmla="*/ 102 h 331"/>
              <a:gd name="T74" fmla="*/ 143 w 205"/>
              <a:gd name="T75" fmla="*/ 97 h 331"/>
              <a:gd name="T76" fmla="*/ 113 w 205"/>
              <a:gd name="T77" fmla="*/ 68 h 331"/>
              <a:gd name="T78" fmla="*/ 84 w 205"/>
              <a:gd name="T79" fmla="*/ 97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05" h="331">
                <a:moveTo>
                  <a:pt x="165" y="224"/>
                </a:moveTo>
                <a:cubicBezTo>
                  <a:pt x="150" y="204"/>
                  <a:pt x="133" y="184"/>
                  <a:pt x="133" y="170"/>
                </a:cubicBezTo>
                <a:cubicBezTo>
                  <a:pt x="133" y="126"/>
                  <a:pt x="133" y="126"/>
                  <a:pt x="133" y="126"/>
                </a:cubicBezTo>
                <a:cubicBezTo>
                  <a:pt x="148" y="126"/>
                  <a:pt x="148" y="126"/>
                  <a:pt x="148" y="126"/>
                </a:cubicBezTo>
                <a:cubicBezTo>
                  <a:pt x="153" y="126"/>
                  <a:pt x="156" y="122"/>
                  <a:pt x="156" y="118"/>
                </a:cubicBezTo>
                <a:cubicBezTo>
                  <a:pt x="156" y="113"/>
                  <a:pt x="153" y="110"/>
                  <a:pt x="148" y="110"/>
                </a:cubicBezTo>
                <a:cubicBezTo>
                  <a:pt x="56" y="110"/>
                  <a:pt x="56" y="110"/>
                  <a:pt x="56" y="110"/>
                </a:cubicBezTo>
                <a:cubicBezTo>
                  <a:pt x="52" y="110"/>
                  <a:pt x="48" y="113"/>
                  <a:pt x="48" y="118"/>
                </a:cubicBezTo>
                <a:cubicBezTo>
                  <a:pt x="48" y="122"/>
                  <a:pt x="52" y="126"/>
                  <a:pt x="56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1" y="170"/>
                  <a:pt x="71" y="170"/>
                  <a:pt x="71" y="170"/>
                </a:cubicBezTo>
                <a:cubicBezTo>
                  <a:pt x="71" y="184"/>
                  <a:pt x="55" y="204"/>
                  <a:pt x="39" y="224"/>
                </a:cubicBezTo>
                <a:cubicBezTo>
                  <a:pt x="20" y="249"/>
                  <a:pt x="0" y="274"/>
                  <a:pt x="0" y="298"/>
                </a:cubicBezTo>
                <a:cubicBezTo>
                  <a:pt x="0" y="318"/>
                  <a:pt x="16" y="331"/>
                  <a:pt x="44" y="331"/>
                </a:cubicBezTo>
                <a:cubicBezTo>
                  <a:pt x="161" y="331"/>
                  <a:pt x="161" y="331"/>
                  <a:pt x="161" y="331"/>
                </a:cubicBezTo>
                <a:cubicBezTo>
                  <a:pt x="188" y="331"/>
                  <a:pt x="205" y="318"/>
                  <a:pt x="205" y="298"/>
                </a:cubicBezTo>
                <a:cubicBezTo>
                  <a:pt x="205" y="274"/>
                  <a:pt x="185" y="249"/>
                  <a:pt x="165" y="224"/>
                </a:cubicBezTo>
                <a:close/>
                <a:moveTo>
                  <a:pt x="161" y="315"/>
                </a:moveTo>
                <a:cubicBezTo>
                  <a:pt x="44" y="315"/>
                  <a:pt x="44" y="315"/>
                  <a:pt x="44" y="315"/>
                </a:cubicBezTo>
                <a:cubicBezTo>
                  <a:pt x="33" y="315"/>
                  <a:pt x="16" y="313"/>
                  <a:pt x="16" y="298"/>
                </a:cubicBezTo>
                <a:cubicBezTo>
                  <a:pt x="16" y="280"/>
                  <a:pt x="34" y="257"/>
                  <a:pt x="52" y="234"/>
                </a:cubicBezTo>
                <a:cubicBezTo>
                  <a:pt x="70" y="211"/>
                  <a:pt x="87" y="189"/>
                  <a:pt x="87" y="170"/>
                </a:cubicBezTo>
                <a:cubicBezTo>
                  <a:pt x="87" y="126"/>
                  <a:pt x="87" y="126"/>
                  <a:pt x="87" y="126"/>
                </a:cubicBezTo>
                <a:cubicBezTo>
                  <a:pt x="117" y="126"/>
                  <a:pt x="117" y="126"/>
                  <a:pt x="117" y="126"/>
                </a:cubicBezTo>
                <a:cubicBezTo>
                  <a:pt x="117" y="170"/>
                  <a:pt x="117" y="170"/>
                  <a:pt x="117" y="170"/>
                </a:cubicBezTo>
                <a:cubicBezTo>
                  <a:pt x="117" y="189"/>
                  <a:pt x="135" y="211"/>
                  <a:pt x="153" y="234"/>
                </a:cubicBezTo>
                <a:cubicBezTo>
                  <a:pt x="171" y="257"/>
                  <a:pt x="189" y="280"/>
                  <a:pt x="189" y="298"/>
                </a:cubicBezTo>
                <a:cubicBezTo>
                  <a:pt x="189" y="313"/>
                  <a:pt x="171" y="315"/>
                  <a:pt x="161" y="315"/>
                </a:cubicBezTo>
                <a:close/>
                <a:moveTo>
                  <a:pt x="122" y="263"/>
                </a:moveTo>
                <a:cubicBezTo>
                  <a:pt x="122" y="263"/>
                  <a:pt x="121" y="263"/>
                  <a:pt x="121" y="262"/>
                </a:cubicBezTo>
                <a:cubicBezTo>
                  <a:pt x="118" y="258"/>
                  <a:pt x="114" y="256"/>
                  <a:pt x="109" y="256"/>
                </a:cubicBezTo>
                <a:cubicBezTo>
                  <a:pt x="106" y="256"/>
                  <a:pt x="103" y="257"/>
                  <a:pt x="101" y="258"/>
                </a:cubicBezTo>
                <a:cubicBezTo>
                  <a:pt x="99" y="250"/>
                  <a:pt x="91" y="244"/>
                  <a:pt x="82" y="244"/>
                </a:cubicBezTo>
                <a:cubicBezTo>
                  <a:pt x="72" y="244"/>
                  <a:pt x="63" y="252"/>
                  <a:pt x="63" y="263"/>
                </a:cubicBezTo>
                <a:cubicBezTo>
                  <a:pt x="63" y="264"/>
                  <a:pt x="63" y="264"/>
                  <a:pt x="63" y="265"/>
                </a:cubicBezTo>
                <a:cubicBezTo>
                  <a:pt x="59" y="261"/>
                  <a:pt x="54" y="259"/>
                  <a:pt x="48" y="259"/>
                </a:cubicBezTo>
                <a:cubicBezTo>
                  <a:pt x="46" y="259"/>
                  <a:pt x="44" y="260"/>
                  <a:pt x="42" y="260"/>
                </a:cubicBezTo>
                <a:cubicBezTo>
                  <a:pt x="32" y="274"/>
                  <a:pt x="24" y="288"/>
                  <a:pt x="24" y="298"/>
                </a:cubicBezTo>
                <a:cubicBezTo>
                  <a:pt x="24" y="306"/>
                  <a:pt x="34" y="307"/>
                  <a:pt x="44" y="307"/>
                </a:cubicBezTo>
                <a:cubicBezTo>
                  <a:pt x="161" y="307"/>
                  <a:pt x="161" y="307"/>
                  <a:pt x="161" y="307"/>
                </a:cubicBezTo>
                <a:cubicBezTo>
                  <a:pt x="170" y="307"/>
                  <a:pt x="181" y="306"/>
                  <a:pt x="181" y="298"/>
                </a:cubicBezTo>
                <a:cubicBezTo>
                  <a:pt x="181" y="289"/>
                  <a:pt x="175" y="278"/>
                  <a:pt x="167" y="266"/>
                </a:cubicBezTo>
                <a:cubicBezTo>
                  <a:pt x="167" y="266"/>
                  <a:pt x="166" y="266"/>
                  <a:pt x="166" y="266"/>
                </a:cubicBezTo>
                <a:cubicBezTo>
                  <a:pt x="166" y="265"/>
                  <a:pt x="166" y="265"/>
                  <a:pt x="165" y="264"/>
                </a:cubicBezTo>
                <a:cubicBezTo>
                  <a:pt x="163" y="260"/>
                  <a:pt x="160" y="256"/>
                  <a:pt x="156" y="252"/>
                </a:cubicBezTo>
                <a:cubicBezTo>
                  <a:pt x="153" y="249"/>
                  <a:pt x="148" y="248"/>
                  <a:pt x="144" y="248"/>
                </a:cubicBezTo>
                <a:cubicBezTo>
                  <a:pt x="134" y="248"/>
                  <a:pt x="125" y="254"/>
                  <a:pt x="122" y="263"/>
                </a:cubicBezTo>
                <a:close/>
                <a:moveTo>
                  <a:pt x="124" y="23"/>
                </a:moveTo>
                <a:cubicBezTo>
                  <a:pt x="130" y="23"/>
                  <a:pt x="135" y="18"/>
                  <a:pt x="135" y="11"/>
                </a:cubicBezTo>
                <a:cubicBezTo>
                  <a:pt x="135" y="5"/>
                  <a:pt x="130" y="0"/>
                  <a:pt x="124" y="0"/>
                </a:cubicBezTo>
                <a:cubicBezTo>
                  <a:pt x="118" y="0"/>
                  <a:pt x="112" y="5"/>
                  <a:pt x="112" y="11"/>
                </a:cubicBezTo>
                <a:cubicBezTo>
                  <a:pt x="112" y="18"/>
                  <a:pt x="118" y="23"/>
                  <a:pt x="124" y="23"/>
                </a:cubicBezTo>
                <a:close/>
                <a:moveTo>
                  <a:pt x="74" y="65"/>
                </a:moveTo>
                <a:cubicBezTo>
                  <a:pt x="83" y="65"/>
                  <a:pt x="91" y="58"/>
                  <a:pt x="91" y="49"/>
                </a:cubicBezTo>
                <a:cubicBezTo>
                  <a:pt x="91" y="45"/>
                  <a:pt x="89" y="40"/>
                  <a:pt x="86" y="37"/>
                </a:cubicBezTo>
                <a:cubicBezTo>
                  <a:pt x="83" y="34"/>
                  <a:pt x="79" y="32"/>
                  <a:pt x="74" y="32"/>
                </a:cubicBezTo>
                <a:cubicBezTo>
                  <a:pt x="70" y="32"/>
                  <a:pt x="66" y="34"/>
                  <a:pt x="62" y="37"/>
                </a:cubicBezTo>
                <a:cubicBezTo>
                  <a:pt x="59" y="40"/>
                  <a:pt x="58" y="45"/>
                  <a:pt x="58" y="49"/>
                </a:cubicBezTo>
                <a:cubicBezTo>
                  <a:pt x="58" y="58"/>
                  <a:pt x="65" y="65"/>
                  <a:pt x="74" y="65"/>
                </a:cubicBezTo>
                <a:close/>
                <a:moveTo>
                  <a:pt x="68" y="43"/>
                </a:moveTo>
                <a:cubicBezTo>
                  <a:pt x="70" y="41"/>
                  <a:pt x="72" y="40"/>
                  <a:pt x="74" y="40"/>
                </a:cubicBezTo>
                <a:cubicBezTo>
                  <a:pt x="76" y="40"/>
                  <a:pt x="79" y="41"/>
                  <a:pt x="80" y="43"/>
                </a:cubicBezTo>
                <a:cubicBezTo>
                  <a:pt x="82" y="45"/>
                  <a:pt x="83" y="47"/>
                  <a:pt x="83" y="49"/>
                </a:cubicBezTo>
                <a:cubicBezTo>
                  <a:pt x="83" y="54"/>
                  <a:pt x="79" y="57"/>
                  <a:pt x="74" y="57"/>
                </a:cubicBezTo>
                <a:cubicBezTo>
                  <a:pt x="69" y="57"/>
                  <a:pt x="66" y="54"/>
                  <a:pt x="66" y="49"/>
                </a:cubicBezTo>
                <a:cubicBezTo>
                  <a:pt x="66" y="47"/>
                  <a:pt x="66" y="45"/>
                  <a:pt x="68" y="43"/>
                </a:cubicBezTo>
                <a:close/>
                <a:moveTo>
                  <a:pt x="84" y="102"/>
                </a:moveTo>
                <a:cubicBezTo>
                  <a:pt x="92" y="102"/>
                  <a:pt x="92" y="102"/>
                  <a:pt x="92" y="102"/>
                </a:cubicBezTo>
                <a:cubicBezTo>
                  <a:pt x="92" y="100"/>
                  <a:pt x="92" y="99"/>
                  <a:pt x="92" y="97"/>
                </a:cubicBezTo>
                <a:cubicBezTo>
                  <a:pt x="92" y="92"/>
                  <a:pt x="94" y="86"/>
                  <a:pt x="98" y="82"/>
                </a:cubicBezTo>
                <a:cubicBezTo>
                  <a:pt x="102" y="78"/>
                  <a:pt x="108" y="76"/>
                  <a:pt x="113" y="76"/>
                </a:cubicBezTo>
                <a:cubicBezTo>
                  <a:pt x="119" y="76"/>
                  <a:pt x="124" y="78"/>
                  <a:pt x="129" y="82"/>
                </a:cubicBezTo>
                <a:cubicBezTo>
                  <a:pt x="133" y="86"/>
                  <a:pt x="135" y="92"/>
                  <a:pt x="135" y="97"/>
                </a:cubicBezTo>
                <a:cubicBezTo>
                  <a:pt x="135" y="99"/>
                  <a:pt x="135" y="100"/>
                  <a:pt x="134" y="102"/>
                </a:cubicBezTo>
                <a:cubicBezTo>
                  <a:pt x="142" y="102"/>
                  <a:pt x="142" y="102"/>
                  <a:pt x="142" y="102"/>
                </a:cubicBezTo>
                <a:cubicBezTo>
                  <a:pt x="143" y="100"/>
                  <a:pt x="143" y="99"/>
                  <a:pt x="143" y="97"/>
                </a:cubicBezTo>
                <a:cubicBezTo>
                  <a:pt x="143" y="89"/>
                  <a:pt x="140" y="82"/>
                  <a:pt x="134" y="76"/>
                </a:cubicBezTo>
                <a:cubicBezTo>
                  <a:pt x="129" y="71"/>
                  <a:pt x="121" y="68"/>
                  <a:pt x="113" y="68"/>
                </a:cubicBezTo>
                <a:cubicBezTo>
                  <a:pt x="105" y="68"/>
                  <a:pt x="98" y="71"/>
                  <a:pt x="92" y="76"/>
                </a:cubicBezTo>
                <a:cubicBezTo>
                  <a:pt x="87" y="82"/>
                  <a:pt x="84" y="89"/>
                  <a:pt x="84" y="97"/>
                </a:cubicBezTo>
                <a:cubicBezTo>
                  <a:pt x="84" y="99"/>
                  <a:pt x="84" y="100"/>
                  <a:pt x="84" y="10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reflection blurRad="25400" stA="52000" endPos="51000" dir="5400000" sy="-100000" algn="bl" rotWithShape="0"/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prstClr val="black"/>
              </a:solidFill>
            </a:endParaRPr>
          </a:p>
        </p:txBody>
      </p:sp>
      <p:sp>
        <p:nvSpPr>
          <p:cNvPr id="177" name="Freeform 171">
            <a:extLst>
              <a:ext uri="{FF2B5EF4-FFF2-40B4-BE49-F238E27FC236}">
                <a16:creationId xmlns:a16="http://schemas.microsoft.com/office/drawing/2014/main" id="{83F12BE0-C076-40C9-89BF-5A6DA4FA0710}"/>
              </a:ext>
            </a:extLst>
          </p:cNvPr>
          <p:cNvSpPr>
            <a:spLocks noEditPoints="1"/>
          </p:cNvSpPr>
          <p:nvPr/>
        </p:nvSpPr>
        <p:spPr bwMode="auto">
          <a:xfrm>
            <a:off x="592134" y="4820427"/>
            <a:ext cx="385916" cy="358092"/>
          </a:xfrm>
          <a:custGeom>
            <a:avLst/>
            <a:gdLst>
              <a:gd name="T0" fmla="*/ 337 w 354"/>
              <a:gd name="T1" fmla="*/ 299 h 356"/>
              <a:gd name="T2" fmla="*/ 352 w 354"/>
              <a:gd name="T3" fmla="*/ 91 h 356"/>
              <a:gd name="T4" fmla="*/ 339 w 354"/>
              <a:gd name="T5" fmla="*/ 154 h 356"/>
              <a:gd name="T6" fmla="*/ 333 w 354"/>
              <a:gd name="T7" fmla="*/ 150 h 356"/>
              <a:gd name="T8" fmla="*/ 333 w 354"/>
              <a:gd name="T9" fmla="*/ 206 h 356"/>
              <a:gd name="T10" fmla="*/ 289 w 354"/>
              <a:gd name="T11" fmla="*/ 221 h 356"/>
              <a:gd name="T12" fmla="*/ 306 w 354"/>
              <a:gd name="T13" fmla="*/ 244 h 356"/>
              <a:gd name="T14" fmla="*/ 283 w 354"/>
              <a:gd name="T15" fmla="*/ 267 h 356"/>
              <a:gd name="T16" fmla="*/ 306 w 354"/>
              <a:gd name="T17" fmla="*/ 338 h 356"/>
              <a:gd name="T18" fmla="*/ 283 w 354"/>
              <a:gd name="T19" fmla="*/ 59 h 356"/>
              <a:gd name="T20" fmla="*/ 317 w 354"/>
              <a:gd name="T21" fmla="*/ 59 h 356"/>
              <a:gd name="T22" fmla="*/ 271 w 354"/>
              <a:gd name="T23" fmla="*/ 47 h 356"/>
              <a:gd name="T24" fmla="*/ 263 w 354"/>
              <a:gd name="T25" fmla="*/ 12 h 356"/>
              <a:gd name="T26" fmla="*/ 272 w 354"/>
              <a:gd name="T27" fmla="*/ 223 h 356"/>
              <a:gd name="T28" fmla="*/ 283 w 354"/>
              <a:gd name="T29" fmla="*/ 68 h 356"/>
              <a:gd name="T30" fmla="*/ 272 w 354"/>
              <a:gd name="T31" fmla="*/ 264 h 356"/>
              <a:gd name="T32" fmla="*/ 274 w 354"/>
              <a:gd name="T33" fmla="*/ 356 h 356"/>
              <a:gd name="T34" fmla="*/ 263 w 354"/>
              <a:gd name="T35" fmla="*/ 28 h 356"/>
              <a:gd name="T36" fmla="*/ 259 w 354"/>
              <a:gd name="T37" fmla="*/ 50 h 356"/>
              <a:gd name="T38" fmla="*/ 236 w 354"/>
              <a:gd name="T39" fmla="*/ 50 h 356"/>
              <a:gd name="T40" fmla="*/ 230 w 354"/>
              <a:gd name="T41" fmla="*/ 28 h 356"/>
              <a:gd name="T42" fmla="*/ 263 w 354"/>
              <a:gd name="T43" fmla="*/ 68 h 356"/>
              <a:gd name="T44" fmla="*/ 263 w 354"/>
              <a:gd name="T45" fmla="*/ 231 h 356"/>
              <a:gd name="T46" fmla="*/ 228 w 354"/>
              <a:gd name="T47" fmla="*/ 269 h 356"/>
              <a:gd name="T48" fmla="*/ 228 w 354"/>
              <a:gd name="T49" fmla="*/ 216 h 356"/>
              <a:gd name="T50" fmla="*/ 263 w 354"/>
              <a:gd name="T51" fmla="*/ 348 h 356"/>
              <a:gd name="T52" fmla="*/ 228 w 354"/>
              <a:gd name="T53" fmla="*/ 28 h 356"/>
              <a:gd name="T54" fmla="*/ 225 w 354"/>
              <a:gd name="T55" fmla="*/ 49 h 356"/>
              <a:gd name="T56" fmla="*/ 228 w 354"/>
              <a:gd name="T57" fmla="*/ 4 h 356"/>
              <a:gd name="T58" fmla="*/ 179 w 354"/>
              <a:gd name="T59" fmla="*/ 68 h 356"/>
              <a:gd name="T60" fmla="*/ 228 w 354"/>
              <a:gd name="T61" fmla="*/ 216 h 356"/>
              <a:gd name="T62" fmla="*/ 228 w 354"/>
              <a:gd name="T63" fmla="*/ 299 h 356"/>
              <a:gd name="T64" fmla="*/ 133 w 354"/>
              <a:gd name="T65" fmla="*/ 43 h 356"/>
              <a:gd name="T66" fmla="*/ 126 w 354"/>
              <a:gd name="T67" fmla="*/ 4 h 356"/>
              <a:gd name="T68" fmla="*/ 179 w 354"/>
              <a:gd name="T69" fmla="*/ 68 h 356"/>
              <a:gd name="T70" fmla="*/ 179 w 354"/>
              <a:gd name="T71" fmla="*/ 242 h 356"/>
              <a:gd name="T72" fmla="*/ 171 w 354"/>
              <a:gd name="T73" fmla="*/ 162 h 356"/>
              <a:gd name="T74" fmla="*/ 115 w 354"/>
              <a:gd name="T75" fmla="*/ 31 h 356"/>
              <a:gd name="T76" fmla="*/ 123 w 354"/>
              <a:gd name="T77" fmla="*/ 50 h 356"/>
              <a:gd name="T78" fmla="*/ 100 w 354"/>
              <a:gd name="T79" fmla="*/ 43 h 356"/>
              <a:gd name="T80" fmla="*/ 90 w 354"/>
              <a:gd name="T81" fmla="*/ 12 h 356"/>
              <a:gd name="T82" fmla="*/ 126 w 354"/>
              <a:gd name="T83" fmla="*/ 96 h 356"/>
              <a:gd name="T84" fmla="*/ 90 w 354"/>
              <a:gd name="T85" fmla="*/ 256 h 356"/>
              <a:gd name="T86" fmla="*/ 126 w 354"/>
              <a:gd name="T87" fmla="*/ 162 h 356"/>
              <a:gd name="T88" fmla="*/ 90 w 354"/>
              <a:gd name="T89" fmla="*/ 348 h 356"/>
              <a:gd name="T90" fmla="*/ 79 w 354"/>
              <a:gd name="T91" fmla="*/ 39 h 356"/>
              <a:gd name="T92" fmla="*/ 71 w 354"/>
              <a:gd name="T93" fmla="*/ 20 h 356"/>
              <a:gd name="T94" fmla="*/ 90 w 354"/>
              <a:gd name="T95" fmla="*/ 162 h 356"/>
              <a:gd name="T96" fmla="*/ 90 w 354"/>
              <a:gd name="T97" fmla="*/ 68 h 356"/>
              <a:gd name="T98" fmla="*/ 81 w 354"/>
              <a:gd name="T99" fmla="*/ 264 h 356"/>
              <a:gd name="T100" fmla="*/ 84 w 354"/>
              <a:gd name="T101" fmla="*/ 353 h 356"/>
              <a:gd name="T102" fmla="*/ 37 w 354"/>
              <a:gd name="T103" fmla="*/ 59 h 356"/>
              <a:gd name="T104" fmla="*/ 71 w 354"/>
              <a:gd name="T105" fmla="*/ 20 h 356"/>
              <a:gd name="T106" fmla="*/ 54 w 354"/>
              <a:gd name="T107" fmla="*/ 227 h 356"/>
              <a:gd name="T108" fmla="*/ 50 w 354"/>
              <a:gd name="T109" fmla="*/ 257 h 356"/>
              <a:gd name="T110" fmla="*/ 16 w 354"/>
              <a:gd name="T111" fmla="*/ 299 h 356"/>
              <a:gd name="T112" fmla="*/ 71 w 354"/>
              <a:gd name="T113" fmla="*/ 68 h 356"/>
              <a:gd name="T114" fmla="*/ 49 w 354"/>
              <a:gd name="T115" fmla="*/ 345 h 356"/>
              <a:gd name="T116" fmla="*/ 20 w 354"/>
              <a:gd name="T117" fmla="*/ 150 h 356"/>
              <a:gd name="T118" fmla="*/ 16 w 354"/>
              <a:gd name="T119" fmla="*/ 154 h 356"/>
              <a:gd name="T120" fmla="*/ 0 w 354"/>
              <a:gd name="T121" fmla="*/ 95 h 356"/>
              <a:gd name="T122" fmla="*/ 16 w 354"/>
              <a:gd name="T123" fmla="*/ 96 h 356"/>
              <a:gd name="T124" fmla="*/ 16 w 354"/>
              <a:gd name="T125" fmla="*/ 21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54" h="356">
                <a:moveTo>
                  <a:pt x="337" y="299"/>
                </a:moveTo>
                <a:lnTo>
                  <a:pt x="337" y="210"/>
                </a:lnTo>
                <a:lnTo>
                  <a:pt x="337" y="210"/>
                </a:lnTo>
                <a:lnTo>
                  <a:pt x="340" y="215"/>
                </a:lnTo>
                <a:lnTo>
                  <a:pt x="341" y="222"/>
                </a:lnTo>
                <a:lnTo>
                  <a:pt x="341" y="299"/>
                </a:lnTo>
                <a:lnTo>
                  <a:pt x="337" y="299"/>
                </a:lnTo>
                <a:lnTo>
                  <a:pt x="337" y="299"/>
                </a:lnTo>
                <a:close/>
                <a:moveTo>
                  <a:pt x="337" y="154"/>
                </a:moveTo>
                <a:lnTo>
                  <a:pt x="337" y="96"/>
                </a:lnTo>
                <a:lnTo>
                  <a:pt x="337" y="96"/>
                </a:lnTo>
                <a:lnTo>
                  <a:pt x="339" y="95"/>
                </a:lnTo>
                <a:lnTo>
                  <a:pt x="348" y="91"/>
                </a:lnTo>
                <a:lnTo>
                  <a:pt x="348" y="91"/>
                </a:lnTo>
                <a:lnTo>
                  <a:pt x="350" y="91"/>
                </a:lnTo>
                <a:lnTo>
                  <a:pt x="352" y="91"/>
                </a:lnTo>
                <a:lnTo>
                  <a:pt x="354" y="93"/>
                </a:lnTo>
                <a:lnTo>
                  <a:pt x="354" y="95"/>
                </a:lnTo>
                <a:lnTo>
                  <a:pt x="354" y="142"/>
                </a:lnTo>
                <a:lnTo>
                  <a:pt x="354" y="142"/>
                </a:lnTo>
                <a:lnTo>
                  <a:pt x="352" y="147"/>
                </a:lnTo>
                <a:lnTo>
                  <a:pt x="350" y="149"/>
                </a:lnTo>
                <a:lnTo>
                  <a:pt x="348" y="150"/>
                </a:lnTo>
                <a:lnTo>
                  <a:pt x="339" y="154"/>
                </a:lnTo>
                <a:lnTo>
                  <a:pt x="339" y="154"/>
                </a:lnTo>
                <a:lnTo>
                  <a:pt x="337" y="154"/>
                </a:lnTo>
                <a:lnTo>
                  <a:pt x="337" y="154"/>
                </a:lnTo>
                <a:close/>
                <a:moveTo>
                  <a:pt x="337" y="96"/>
                </a:moveTo>
                <a:lnTo>
                  <a:pt x="337" y="154"/>
                </a:lnTo>
                <a:lnTo>
                  <a:pt x="337" y="154"/>
                </a:lnTo>
                <a:lnTo>
                  <a:pt x="335" y="153"/>
                </a:lnTo>
                <a:lnTo>
                  <a:pt x="333" y="150"/>
                </a:lnTo>
                <a:lnTo>
                  <a:pt x="333" y="103"/>
                </a:lnTo>
                <a:lnTo>
                  <a:pt x="333" y="103"/>
                </a:lnTo>
                <a:lnTo>
                  <a:pt x="335" y="99"/>
                </a:lnTo>
                <a:lnTo>
                  <a:pt x="337" y="96"/>
                </a:lnTo>
                <a:lnTo>
                  <a:pt x="337" y="96"/>
                </a:lnTo>
                <a:close/>
                <a:moveTo>
                  <a:pt x="337" y="210"/>
                </a:moveTo>
                <a:lnTo>
                  <a:pt x="337" y="210"/>
                </a:lnTo>
                <a:lnTo>
                  <a:pt x="333" y="206"/>
                </a:lnTo>
                <a:lnTo>
                  <a:pt x="329" y="202"/>
                </a:lnTo>
                <a:lnTo>
                  <a:pt x="324" y="199"/>
                </a:lnTo>
                <a:lnTo>
                  <a:pt x="317" y="199"/>
                </a:lnTo>
                <a:lnTo>
                  <a:pt x="317" y="68"/>
                </a:lnTo>
                <a:lnTo>
                  <a:pt x="283" y="68"/>
                </a:lnTo>
                <a:lnTo>
                  <a:pt x="283" y="221"/>
                </a:lnTo>
                <a:lnTo>
                  <a:pt x="283" y="221"/>
                </a:lnTo>
                <a:lnTo>
                  <a:pt x="289" y="221"/>
                </a:lnTo>
                <a:lnTo>
                  <a:pt x="293" y="222"/>
                </a:lnTo>
                <a:lnTo>
                  <a:pt x="297" y="225"/>
                </a:lnTo>
                <a:lnTo>
                  <a:pt x="299" y="227"/>
                </a:lnTo>
                <a:lnTo>
                  <a:pt x="302" y="230"/>
                </a:lnTo>
                <a:lnTo>
                  <a:pt x="305" y="234"/>
                </a:lnTo>
                <a:lnTo>
                  <a:pt x="306" y="239"/>
                </a:lnTo>
                <a:lnTo>
                  <a:pt x="306" y="244"/>
                </a:lnTo>
                <a:lnTo>
                  <a:pt x="306" y="244"/>
                </a:lnTo>
                <a:lnTo>
                  <a:pt x="306" y="248"/>
                </a:lnTo>
                <a:lnTo>
                  <a:pt x="305" y="253"/>
                </a:lnTo>
                <a:lnTo>
                  <a:pt x="302" y="257"/>
                </a:lnTo>
                <a:lnTo>
                  <a:pt x="299" y="260"/>
                </a:lnTo>
                <a:lnTo>
                  <a:pt x="297" y="262"/>
                </a:lnTo>
                <a:lnTo>
                  <a:pt x="293" y="265"/>
                </a:lnTo>
                <a:lnTo>
                  <a:pt x="289" y="267"/>
                </a:lnTo>
                <a:lnTo>
                  <a:pt x="283" y="267"/>
                </a:lnTo>
                <a:lnTo>
                  <a:pt x="283" y="299"/>
                </a:lnTo>
                <a:lnTo>
                  <a:pt x="337" y="299"/>
                </a:lnTo>
                <a:lnTo>
                  <a:pt x="337" y="210"/>
                </a:lnTo>
                <a:lnTo>
                  <a:pt x="337" y="210"/>
                </a:lnTo>
                <a:close/>
                <a:moveTo>
                  <a:pt x="283" y="356"/>
                </a:moveTo>
                <a:lnTo>
                  <a:pt x="283" y="314"/>
                </a:lnTo>
                <a:lnTo>
                  <a:pt x="306" y="314"/>
                </a:lnTo>
                <a:lnTo>
                  <a:pt x="306" y="338"/>
                </a:lnTo>
                <a:lnTo>
                  <a:pt x="306" y="338"/>
                </a:lnTo>
                <a:lnTo>
                  <a:pt x="305" y="345"/>
                </a:lnTo>
                <a:lnTo>
                  <a:pt x="301" y="350"/>
                </a:lnTo>
                <a:lnTo>
                  <a:pt x="295" y="355"/>
                </a:lnTo>
                <a:lnTo>
                  <a:pt x="289" y="356"/>
                </a:lnTo>
                <a:lnTo>
                  <a:pt x="283" y="356"/>
                </a:lnTo>
                <a:lnTo>
                  <a:pt x="283" y="356"/>
                </a:lnTo>
                <a:close/>
                <a:moveTo>
                  <a:pt x="283" y="59"/>
                </a:moveTo>
                <a:lnTo>
                  <a:pt x="283" y="20"/>
                </a:lnTo>
                <a:lnTo>
                  <a:pt x="283" y="20"/>
                </a:lnTo>
                <a:lnTo>
                  <a:pt x="298" y="30"/>
                </a:lnTo>
                <a:lnTo>
                  <a:pt x="309" y="38"/>
                </a:lnTo>
                <a:lnTo>
                  <a:pt x="313" y="43"/>
                </a:lnTo>
                <a:lnTo>
                  <a:pt x="316" y="49"/>
                </a:lnTo>
                <a:lnTo>
                  <a:pt x="317" y="54"/>
                </a:lnTo>
                <a:lnTo>
                  <a:pt x="317" y="59"/>
                </a:lnTo>
                <a:lnTo>
                  <a:pt x="283" y="59"/>
                </a:lnTo>
                <a:close/>
                <a:moveTo>
                  <a:pt x="283" y="20"/>
                </a:moveTo>
                <a:lnTo>
                  <a:pt x="283" y="59"/>
                </a:lnTo>
                <a:lnTo>
                  <a:pt x="263" y="59"/>
                </a:lnTo>
                <a:lnTo>
                  <a:pt x="263" y="50"/>
                </a:lnTo>
                <a:lnTo>
                  <a:pt x="263" y="50"/>
                </a:lnTo>
                <a:lnTo>
                  <a:pt x="268" y="50"/>
                </a:lnTo>
                <a:lnTo>
                  <a:pt x="271" y="47"/>
                </a:lnTo>
                <a:lnTo>
                  <a:pt x="274" y="43"/>
                </a:lnTo>
                <a:lnTo>
                  <a:pt x="275" y="39"/>
                </a:lnTo>
                <a:lnTo>
                  <a:pt x="275" y="39"/>
                </a:lnTo>
                <a:lnTo>
                  <a:pt x="274" y="35"/>
                </a:lnTo>
                <a:lnTo>
                  <a:pt x="271" y="31"/>
                </a:lnTo>
                <a:lnTo>
                  <a:pt x="268" y="28"/>
                </a:lnTo>
                <a:lnTo>
                  <a:pt x="263" y="28"/>
                </a:lnTo>
                <a:lnTo>
                  <a:pt x="263" y="12"/>
                </a:lnTo>
                <a:lnTo>
                  <a:pt x="263" y="12"/>
                </a:lnTo>
                <a:lnTo>
                  <a:pt x="283" y="20"/>
                </a:lnTo>
                <a:lnTo>
                  <a:pt x="283" y="20"/>
                </a:lnTo>
                <a:close/>
                <a:moveTo>
                  <a:pt x="283" y="68"/>
                </a:moveTo>
                <a:lnTo>
                  <a:pt x="283" y="221"/>
                </a:lnTo>
                <a:lnTo>
                  <a:pt x="283" y="221"/>
                </a:lnTo>
                <a:lnTo>
                  <a:pt x="278" y="221"/>
                </a:lnTo>
                <a:lnTo>
                  <a:pt x="272" y="223"/>
                </a:lnTo>
                <a:lnTo>
                  <a:pt x="267" y="227"/>
                </a:lnTo>
                <a:lnTo>
                  <a:pt x="263" y="231"/>
                </a:lnTo>
                <a:lnTo>
                  <a:pt x="263" y="162"/>
                </a:lnTo>
                <a:lnTo>
                  <a:pt x="272" y="162"/>
                </a:lnTo>
                <a:lnTo>
                  <a:pt x="272" y="96"/>
                </a:lnTo>
                <a:lnTo>
                  <a:pt x="263" y="96"/>
                </a:lnTo>
                <a:lnTo>
                  <a:pt x="263" y="68"/>
                </a:lnTo>
                <a:lnTo>
                  <a:pt x="283" y="68"/>
                </a:lnTo>
                <a:lnTo>
                  <a:pt x="283" y="68"/>
                </a:lnTo>
                <a:close/>
                <a:moveTo>
                  <a:pt x="283" y="267"/>
                </a:moveTo>
                <a:lnTo>
                  <a:pt x="283" y="299"/>
                </a:lnTo>
                <a:lnTo>
                  <a:pt x="263" y="299"/>
                </a:lnTo>
                <a:lnTo>
                  <a:pt x="263" y="256"/>
                </a:lnTo>
                <a:lnTo>
                  <a:pt x="263" y="256"/>
                </a:lnTo>
                <a:lnTo>
                  <a:pt x="267" y="260"/>
                </a:lnTo>
                <a:lnTo>
                  <a:pt x="272" y="264"/>
                </a:lnTo>
                <a:lnTo>
                  <a:pt x="278" y="267"/>
                </a:lnTo>
                <a:lnTo>
                  <a:pt x="283" y="267"/>
                </a:lnTo>
                <a:lnTo>
                  <a:pt x="283" y="267"/>
                </a:lnTo>
                <a:close/>
                <a:moveTo>
                  <a:pt x="283" y="314"/>
                </a:moveTo>
                <a:lnTo>
                  <a:pt x="283" y="356"/>
                </a:lnTo>
                <a:lnTo>
                  <a:pt x="278" y="356"/>
                </a:lnTo>
                <a:lnTo>
                  <a:pt x="278" y="356"/>
                </a:lnTo>
                <a:lnTo>
                  <a:pt x="274" y="356"/>
                </a:lnTo>
                <a:lnTo>
                  <a:pt x="270" y="353"/>
                </a:lnTo>
                <a:lnTo>
                  <a:pt x="267" y="352"/>
                </a:lnTo>
                <a:lnTo>
                  <a:pt x="263" y="348"/>
                </a:lnTo>
                <a:lnTo>
                  <a:pt x="263" y="314"/>
                </a:lnTo>
                <a:lnTo>
                  <a:pt x="283" y="314"/>
                </a:lnTo>
                <a:close/>
                <a:moveTo>
                  <a:pt x="263" y="12"/>
                </a:moveTo>
                <a:lnTo>
                  <a:pt x="263" y="28"/>
                </a:lnTo>
                <a:lnTo>
                  <a:pt x="263" y="28"/>
                </a:lnTo>
                <a:lnTo>
                  <a:pt x="259" y="28"/>
                </a:lnTo>
                <a:lnTo>
                  <a:pt x="256" y="31"/>
                </a:lnTo>
                <a:lnTo>
                  <a:pt x="253" y="35"/>
                </a:lnTo>
                <a:lnTo>
                  <a:pt x="252" y="39"/>
                </a:lnTo>
                <a:lnTo>
                  <a:pt x="252" y="39"/>
                </a:lnTo>
                <a:lnTo>
                  <a:pt x="253" y="43"/>
                </a:lnTo>
                <a:lnTo>
                  <a:pt x="256" y="47"/>
                </a:lnTo>
                <a:lnTo>
                  <a:pt x="259" y="50"/>
                </a:lnTo>
                <a:lnTo>
                  <a:pt x="263" y="50"/>
                </a:lnTo>
                <a:lnTo>
                  <a:pt x="263" y="59"/>
                </a:lnTo>
                <a:lnTo>
                  <a:pt x="228" y="59"/>
                </a:lnTo>
                <a:lnTo>
                  <a:pt x="228" y="50"/>
                </a:lnTo>
                <a:lnTo>
                  <a:pt x="228" y="50"/>
                </a:lnTo>
                <a:lnTo>
                  <a:pt x="230" y="50"/>
                </a:lnTo>
                <a:lnTo>
                  <a:pt x="230" y="50"/>
                </a:lnTo>
                <a:lnTo>
                  <a:pt x="236" y="50"/>
                </a:lnTo>
                <a:lnTo>
                  <a:pt x="238" y="47"/>
                </a:lnTo>
                <a:lnTo>
                  <a:pt x="241" y="43"/>
                </a:lnTo>
                <a:lnTo>
                  <a:pt x="243" y="39"/>
                </a:lnTo>
                <a:lnTo>
                  <a:pt x="243" y="39"/>
                </a:lnTo>
                <a:lnTo>
                  <a:pt x="241" y="35"/>
                </a:lnTo>
                <a:lnTo>
                  <a:pt x="238" y="31"/>
                </a:lnTo>
                <a:lnTo>
                  <a:pt x="236" y="28"/>
                </a:lnTo>
                <a:lnTo>
                  <a:pt x="230" y="28"/>
                </a:lnTo>
                <a:lnTo>
                  <a:pt x="230" y="28"/>
                </a:lnTo>
                <a:lnTo>
                  <a:pt x="228" y="28"/>
                </a:lnTo>
                <a:lnTo>
                  <a:pt x="228" y="4"/>
                </a:lnTo>
                <a:lnTo>
                  <a:pt x="228" y="4"/>
                </a:lnTo>
                <a:lnTo>
                  <a:pt x="247" y="8"/>
                </a:lnTo>
                <a:lnTo>
                  <a:pt x="263" y="12"/>
                </a:lnTo>
                <a:lnTo>
                  <a:pt x="263" y="12"/>
                </a:lnTo>
                <a:close/>
                <a:moveTo>
                  <a:pt x="263" y="68"/>
                </a:moveTo>
                <a:lnTo>
                  <a:pt x="263" y="96"/>
                </a:lnTo>
                <a:lnTo>
                  <a:pt x="228" y="96"/>
                </a:lnTo>
                <a:lnTo>
                  <a:pt x="228" y="68"/>
                </a:lnTo>
                <a:lnTo>
                  <a:pt x="263" y="68"/>
                </a:lnTo>
                <a:lnTo>
                  <a:pt x="263" y="68"/>
                </a:lnTo>
                <a:close/>
                <a:moveTo>
                  <a:pt x="263" y="162"/>
                </a:moveTo>
                <a:lnTo>
                  <a:pt x="263" y="231"/>
                </a:lnTo>
                <a:lnTo>
                  <a:pt x="263" y="231"/>
                </a:lnTo>
                <a:lnTo>
                  <a:pt x="262" y="237"/>
                </a:lnTo>
                <a:lnTo>
                  <a:pt x="260" y="244"/>
                </a:lnTo>
                <a:lnTo>
                  <a:pt x="260" y="244"/>
                </a:lnTo>
                <a:lnTo>
                  <a:pt x="262" y="250"/>
                </a:lnTo>
                <a:lnTo>
                  <a:pt x="263" y="256"/>
                </a:lnTo>
                <a:lnTo>
                  <a:pt x="263" y="299"/>
                </a:lnTo>
                <a:lnTo>
                  <a:pt x="228" y="299"/>
                </a:lnTo>
                <a:lnTo>
                  <a:pt x="228" y="269"/>
                </a:lnTo>
                <a:lnTo>
                  <a:pt x="229" y="269"/>
                </a:lnTo>
                <a:lnTo>
                  <a:pt x="229" y="253"/>
                </a:lnTo>
                <a:lnTo>
                  <a:pt x="228" y="253"/>
                </a:lnTo>
                <a:lnTo>
                  <a:pt x="228" y="242"/>
                </a:lnTo>
                <a:lnTo>
                  <a:pt x="229" y="242"/>
                </a:lnTo>
                <a:lnTo>
                  <a:pt x="229" y="227"/>
                </a:lnTo>
                <a:lnTo>
                  <a:pt x="228" y="227"/>
                </a:lnTo>
                <a:lnTo>
                  <a:pt x="228" y="216"/>
                </a:lnTo>
                <a:lnTo>
                  <a:pt x="229" y="216"/>
                </a:lnTo>
                <a:lnTo>
                  <a:pt x="229" y="200"/>
                </a:lnTo>
                <a:lnTo>
                  <a:pt x="228" y="200"/>
                </a:lnTo>
                <a:lnTo>
                  <a:pt x="228" y="162"/>
                </a:lnTo>
                <a:lnTo>
                  <a:pt x="263" y="162"/>
                </a:lnTo>
                <a:lnTo>
                  <a:pt x="263" y="162"/>
                </a:lnTo>
                <a:close/>
                <a:moveTo>
                  <a:pt x="263" y="314"/>
                </a:moveTo>
                <a:lnTo>
                  <a:pt x="263" y="348"/>
                </a:lnTo>
                <a:lnTo>
                  <a:pt x="263" y="348"/>
                </a:lnTo>
                <a:lnTo>
                  <a:pt x="262" y="344"/>
                </a:lnTo>
                <a:lnTo>
                  <a:pt x="260" y="338"/>
                </a:lnTo>
                <a:lnTo>
                  <a:pt x="260" y="314"/>
                </a:lnTo>
                <a:lnTo>
                  <a:pt x="263" y="314"/>
                </a:lnTo>
                <a:close/>
                <a:moveTo>
                  <a:pt x="228" y="4"/>
                </a:moveTo>
                <a:lnTo>
                  <a:pt x="228" y="28"/>
                </a:lnTo>
                <a:lnTo>
                  <a:pt x="228" y="28"/>
                </a:lnTo>
                <a:lnTo>
                  <a:pt x="225" y="30"/>
                </a:lnTo>
                <a:lnTo>
                  <a:pt x="222" y="32"/>
                </a:lnTo>
                <a:lnTo>
                  <a:pt x="221" y="35"/>
                </a:lnTo>
                <a:lnTo>
                  <a:pt x="220" y="39"/>
                </a:lnTo>
                <a:lnTo>
                  <a:pt x="220" y="39"/>
                </a:lnTo>
                <a:lnTo>
                  <a:pt x="221" y="43"/>
                </a:lnTo>
                <a:lnTo>
                  <a:pt x="222" y="46"/>
                </a:lnTo>
                <a:lnTo>
                  <a:pt x="225" y="49"/>
                </a:lnTo>
                <a:lnTo>
                  <a:pt x="228" y="50"/>
                </a:lnTo>
                <a:lnTo>
                  <a:pt x="228" y="59"/>
                </a:lnTo>
                <a:lnTo>
                  <a:pt x="179" y="59"/>
                </a:lnTo>
                <a:lnTo>
                  <a:pt x="179" y="0"/>
                </a:lnTo>
                <a:lnTo>
                  <a:pt x="179" y="0"/>
                </a:lnTo>
                <a:lnTo>
                  <a:pt x="203" y="1"/>
                </a:lnTo>
                <a:lnTo>
                  <a:pt x="228" y="4"/>
                </a:lnTo>
                <a:lnTo>
                  <a:pt x="228" y="4"/>
                </a:lnTo>
                <a:close/>
                <a:moveTo>
                  <a:pt x="228" y="68"/>
                </a:moveTo>
                <a:lnTo>
                  <a:pt x="228" y="96"/>
                </a:lnTo>
                <a:lnTo>
                  <a:pt x="183" y="96"/>
                </a:lnTo>
                <a:lnTo>
                  <a:pt x="183" y="162"/>
                </a:lnTo>
                <a:lnTo>
                  <a:pt x="228" y="162"/>
                </a:lnTo>
                <a:lnTo>
                  <a:pt x="228" y="200"/>
                </a:lnTo>
                <a:lnTo>
                  <a:pt x="179" y="200"/>
                </a:lnTo>
                <a:lnTo>
                  <a:pt x="179" y="68"/>
                </a:lnTo>
                <a:lnTo>
                  <a:pt x="228" y="68"/>
                </a:lnTo>
                <a:lnTo>
                  <a:pt x="228" y="68"/>
                </a:lnTo>
                <a:close/>
                <a:moveTo>
                  <a:pt x="228" y="216"/>
                </a:moveTo>
                <a:lnTo>
                  <a:pt x="228" y="227"/>
                </a:lnTo>
                <a:lnTo>
                  <a:pt x="179" y="227"/>
                </a:lnTo>
                <a:lnTo>
                  <a:pt x="179" y="216"/>
                </a:lnTo>
                <a:lnTo>
                  <a:pt x="228" y="216"/>
                </a:lnTo>
                <a:lnTo>
                  <a:pt x="228" y="216"/>
                </a:lnTo>
                <a:close/>
                <a:moveTo>
                  <a:pt x="228" y="242"/>
                </a:moveTo>
                <a:lnTo>
                  <a:pt x="228" y="253"/>
                </a:lnTo>
                <a:lnTo>
                  <a:pt x="179" y="253"/>
                </a:lnTo>
                <a:lnTo>
                  <a:pt x="179" y="242"/>
                </a:lnTo>
                <a:lnTo>
                  <a:pt x="228" y="242"/>
                </a:lnTo>
                <a:lnTo>
                  <a:pt x="228" y="242"/>
                </a:lnTo>
                <a:close/>
                <a:moveTo>
                  <a:pt x="228" y="269"/>
                </a:moveTo>
                <a:lnTo>
                  <a:pt x="228" y="299"/>
                </a:lnTo>
                <a:lnTo>
                  <a:pt x="179" y="299"/>
                </a:lnTo>
                <a:lnTo>
                  <a:pt x="179" y="269"/>
                </a:lnTo>
                <a:lnTo>
                  <a:pt x="228" y="269"/>
                </a:lnTo>
                <a:close/>
                <a:moveTo>
                  <a:pt x="126" y="50"/>
                </a:moveTo>
                <a:lnTo>
                  <a:pt x="126" y="50"/>
                </a:lnTo>
                <a:lnTo>
                  <a:pt x="129" y="49"/>
                </a:lnTo>
                <a:lnTo>
                  <a:pt x="132" y="46"/>
                </a:lnTo>
                <a:lnTo>
                  <a:pt x="133" y="43"/>
                </a:lnTo>
                <a:lnTo>
                  <a:pt x="134" y="39"/>
                </a:lnTo>
                <a:lnTo>
                  <a:pt x="134" y="39"/>
                </a:lnTo>
                <a:lnTo>
                  <a:pt x="133" y="35"/>
                </a:lnTo>
                <a:lnTo>
                  <a:pt x="132" y="32"/>
                </a:lnTo>
                <a:lnTo>
                  <a:pt x="129" y="30"/>
                </a:lnTo>
                <a:lnTo>
                  <a:pt x="126" y="28"/>
                </a:lnTo>
                <a:lnTo>
                  <a:pt x="126" y="4"/>
                </a:lnTo>
                <a:lnTo>
                  <a:pt x="126" y="4"/>
                </a:lnTo>
                <a:lnTo>
                  <a:pt x="150" y="1"/>
                </a:lnTo>
                <a:lnTo>
                  <a:pt x="176" y="0"/>
                </a:lnTo>
                <a:lnTo>
                  <a:pt x="179" y="0"/>
                </a:lnTo>
                <a:lnTo>
                  <a:pt x="179" y="59"/>
                </a:lnTo>
                <a:lnTo>
                  <a:pt x="126" y="59"/>
                </a:lnTo>
                <a:lnTo>
                  <a:pt x="126" y="50"/>
                </a:lnTo>
                <a:lnTo>
                  <a:pt x="126" y="50"/>
                </a:lnTo>
                <a:close/>
                <a:moveTo>
                  <a:pt x="179" y="68"/>
                </a:moveTo>
                <a:lnTo>
                  <a:pt x="179" y="200"/>
                </a:lnTo>
                <a:lnTo>
                  <a:pt x="127" y="200"/>
                </a:lnTo>
                <a:lnTo>
                  <a:pt x="127" y="216"/>
                </a:lnTo>
                <a:lnTo>
                  <a:pt x="179" y="216"/>
                </a:lnTo>
                <a:lnTo>
                  <a:pt x="179" y="227"/>
                </a:lnTo>
                <a:lnTo>
                  <a:pt x="127" y="227"/>
                </a:lnTo>
                <a:lnTo>
                  <a:pt x="127" y="242"/>
                </a:lnTo>
                <a:lnTo>
                  <a:pt x="179" y="242"/>
                </a:lnTo>
                <a:lnTo>
                  <a:pt x="179" y="253"/>
                </a:lnTo>
                <a:lnTo>
                  <a:pt x="127" y="253"/>
                </a:lnTo>
                <a:lnTo>
                  <a:pt x="127" y="269"/>
                </a:lnTo>
                <a:lnTo>
                  <a:pt x="179" y="269"/>
                </a:lnTo>
                <a:lnTo>
                  <a:pt x="179" y="299"/>
                </a:lnTo>
                <a:lnTo>
                  <a:pt x="126" y="299"/>
                </a:lnTo>
                <a:lnTo>
                  <a:pt x="126" y="162"/>
                </a:lnTo>
                <a:lnTo>
                  <a:pt x="171" y="162"/>
                </a:lnTo>
                <a:lnTo>
                  <a:pt x="171" y="96"/>
                </a:lnTo>
                <a:lnTo>
                  <a:pt x="126" y="96"/>
                </a:lnTo>
                <a:lnTo>
                  <a:pt x="126" y="68"/>
                </a:lnTo>
                <a:lnTo>
                  <a:pt x="179" y="68"/>
                </a:lnTo>
                <a:close/>
                <a:moveTo>
                  <a:pt x="123" y="28"/>
                </a:moveTo>
                <a:lnTo>
                  <a:pt x="123" y="28"/>
                </a:lnTo>
                <a:lnTo>
                  <a:pt x="118" y="28"/>
                </a:lnTo>
                <a:lnTo>
                  <a:pt x="115" y="31"/>
                </a:lnTo>
                <a:lnTo>
                  <a:pt x="113" y="35"/>
                </a:lnTo>
                <a:lnTo>
                  <a:pt x="111" y="39"/>
                </a:lnTo>
                <a:lnTo>
                  <a:pt x="111" y="39"/>
                </a:lnTo>
                <a:lnTo>
                  <a:pt x="113" y="43"/>
                </a:lnTo>
                <a:lnTo>
                  <a:pt x="115" y="47"/>
                </a:lnTo>
                <a:lnTo>
                  <a:pt x="118" y="50"/>
                </a:lnTo>
                <a:lnTo>
                  <a:pt x="123" y="50"/>
                </a:lnTo>
                <a:lnTo>
                  <a:pt x="123" y="50"/>
                </a:lnTo>
                <a:lnTo>
                  <a:pt x="126" y="50"/>
                </a:lnTo>
                <a:lnTo>
                  <a:pt x="126" y="59"/>
                </a:lnTo>
                <a:lnTo>
                  <a:pt x="90" y="59"/>
                </a:lnTo>
                <a:lnTo>
                  <a:pt x="90" y="50"/>
                </a:lnTo>
                <a:lnTo>
                  <a:pt x="90" y="50"/>
                </a:lnTo>
                <a:lnTo>
                  <a:pt x="95" y="50"/>
                </a:lnTo>
                <a:lnTo>
                  <a:pt x="98" y="47"/>
                </a:lnTo>
                <a:lnTo>
                  <a:pt x="100" y="43"/>
                </a:lnTo>
                <a:lnTo>
                  <a:pt x="102" y="39"/>
                </a:lnTo>
                <a:lnTo>
                  <a:pt x="102" y="39"/>
                </a:lnTo>
                <a:lnTo>
                  <a:pt x="100" y="35"/>
                </a:lnTo>
                <a:lnTo>
                  <a:pt x="98" y="31"/>
                </a:lnTo>
                <a:lnTo>
                  <a:pt x="95" y="28"/>
                </a:lnTo>
                <a:lnTo>
                  <a:pt x="90" y="28"/>
                </a:lnTo>
                <a:lnTo>
                  <a:pt x="90" y="12"/>
                </a:lnTo>
                <a:lnTo>
                  <a:pt x="90" y="12"/>
                </a:lnTo>
                <a:lnTo>
                  <a:pt x="107" y="8"/>
                </a:lnTo>
                <a:lnTo>
                  <a:pt x="126" y="4"/>
                </a:lnTo>
                <a:lnTo>
                  <a:pt x="126" y="28"/>
                </a:lnTo>
                <a:lnTo>
                  <a:pt x="126" y="28"/>
                </a:lnTo>
                <a:lnTo>
                  <a:pt x="123" y="28"/>
                </a:lnTo>
                <a:lnTo>
                  <a:pt x="123" y="28"/>
                </a:lnTo>
                <a:close/>
                <a:moveTo>
                  <a:pt x="126" y="68"/>
                </a:moveTo>
                <a:lnTo>
                  <a:pt x="126" y="96"/>
                </a:lnTo>
                <a:lnTo>
                  <a:pt x="90" y="96"/>
                </a:lnTo>
                <a:lnTo>
                  <a:pt x="90" y="68"/>
                </a:lnTo>
                <a:lnTo>
                  <a:pt x="126" y="68"/>
                </a:lnTo>
                <a:lnTo>
                  <a:pt x="126" y="68"/>
                </a:lnTo>
                <a:close/>
                <a:moveTo>
                  <a:pt x="126" y="162"/>
                </a:moveTo>
                <a:lnTo>
                  <a:pt x="126" y="299"/>
                </a:lnTo>
                <a:lnTo>
                  <a:pt x="90" y="299"/>
                </a:lnTo>
                <a:lnTo>
                  <a:pt x="90" y="256"/>
                </a:lnTo>
                <a:lnTo>
                  <a:pt x="90" y="256"/>
                </a:lnTo>
                <a:lnTo>
                  <a:pt x="92" y="250"/>
                </a:lnTo>
                <a:lnTo>
                  <a:pt x="94" y="244"/>
                </a:lnTo>
                <a:lnTo>
                  <a:pt x="94" y="244"/>
                </a:lnTo>
                <a:lnTo>
                  <a:pt x="92" y="237"/>
                </a:lnTo>
                <a:lnTo>
                  <a:pt x="90" y="231"/>
                </a:lnTo>
                <a:lnTo>
                  <a:pt x="90" y="162"/>
                </a:lnTo>
                <a:lnTo>
                  <a:pt x="126" y="162"/>
                </a:lnTo>
                <a:lnTo>
                  <a:pt x="126" y="162"/>
                </a:lnTo>
                <a:close/>
                <a:moveTo>
                  <a:pt x="90" y="348"/>
                </a:moveTo>
                <a:lnTo>
                  <a:pt x="90" y="314"/>
                </a:lnTo>
                <a:lnTo>
                  <a:pt x="94" y="314"/>
                </a:lnTo>
                <a:lnTo>
                  <a:pt x="94" y="338"/>
                </a:lnTo>
                <a:lnTo>
                  <a:pt x="94" y="338"/>
                </a:lnTo>
                <a:lnTo>
                  <a:pt x="92" y="344"/>
                </a:lnTo>
                <a:lnTo>
                  <a:pt x="90" y="348"/>
                </a:lnTo>
                <a:lnTo>
                  <a:pt x="90" y="348"/>
                </a:lnTo>
                <a:close/>
                <a:moveTo>
                  <a:pt x="90" y="12"/>
                </a:moveTo>
                <a:lnTo>
                  <a:pt x="90" y="28"/>
                </a:lnTo>
                <a:lnTo>
                  <a:pt x="90" y="28"/>
                </a:lnTo>
                <a:lnTo>
                  <a:pt x="85" y="28"/>
                </a:lnTo>
                <a:lnTo>
                  <a:pt x="83" y="31"/>
                </a:lnTo>
                <a:lnTo>
                  <a:pt x="80" y="35"/>
                </a:lnTo>
                <a:lnTo>
                  <a:pt x="79" y="39"/>
                </a:lnTo>
                <a:lnTo>
                  <a:pt x="79" y="39"/>
                </a:lnTo>
                <a:lnTo>
                  <a:pt x="80" y="43"/>
                </a:lnTo>
                <a:lnTo>
                  <a:pt x="83" y="47"/>
                </a:lnTo>
                <a:lnTo>
                  <a:pt x="85" y="50"/>
                </a:lnTo>
                <a:lnTo>
                  <a:pt x="90" y="50"/>
                </a:lnTo>
                <a:lnTo>
                  <a:pt x="90" y="59"/>
                </a:lnTo>
                <a:lnTo>
                  <a:pt x="71" y="59"/>
                </a:lnTo>
                <a:lnTo>
                  <a:pt x="71" y="20"/>
                </a:lnTo>
                <a:lnTo>
                  <a:pt x="71" y="20"/>
                </a:lnTo>
                <a:lnTo>
                  <a:pt x="90" y="12"/>
                </a:lnTo>
                <a:lnTo>
                  <a:pt x="90" y="12"/>
                </a:lnTo>
                <a:close/>
                <a:moveTo>
                  <a:pt x="90" y="68"/>
                </a:moveTo>
                <a:lnTo>
                  <a:pt x="90" y="96"/>
                </a:lnTo>
                <a:lnTo>
                  <a:pt x="81" y="96"/>
                </a:lnTo>
                <a:lnTo>
                  <a:pt x="81" y="162"/>
                </a:lnTo>
                <a:lnTo>
                  <a:pt x="90" y="162"/>
                </a:lnTo>
                <a:lnTo>
                  <a:pt x="90" y="231"/>
                </a:lnTo>
                <a:lnTo>
                  <a:pt x="90" y="231"/>
                </a:lnTo>
                <a:lnTo>
                  <a:pt x="87" y="227"/>
                </a:lnTo>
                <a:lnTo>
                  <a:pt x="81" y="223"/>
                </a:lnTo>
                <a:lnTo>
                  <a:pt x="76" y="221"/>
                </a:lnTo>
                <a:lnTo>
                  <a:pt x="71" y="221"/>
                </a:lnTo>
                <a:lnTo>
                  <a:pt x="71" y="68"/>
                </a:lnTo>
                <a:lnTo>
                  <a:pt x="90" y="68"/>
                </a:lnTo>
                <a:lnTo>
                  <a:pt x="90" y="68"/>
                </a:lnTo>
                <a:close/>
                <a:moveTo>
                  <a:pt x="90" y="256"/>
                </a:moveTo>
                <a:lnTo>
                  <a:pt x="90" y="299"/>
                </a:lnTo>
                <a:lnTo>
                  <a:pt x="71" y="299"/>
                </a:lnTo>
                <a:lnTo>
                  <a:pt x="71" y="267"/>
                </a:lnTo>
                <a:lnTo>
                  <a:pt x="71" y="267"/>
                </a:lnTo>
                <a:lnTo>
                  <a:pt x="76" y="267"/>
                </a:lnTo>
                <a:lnTo>
                  <a:pt x="81" y="264"/>
                </a:lnTo>
                <a:lnTo>
                  <a:pt x="87" y="260"/>
                </a:lnTo>
                <a:lnTo>
                  <a:pt x="90" y="256"/>
                </a:lnTo>
                <a:lnTo>
                  <a:pt x="90" y="256"/>
                </a:lnTo>
                <a:close/>
                <a:moveTo>
                  <a:pt x="90" y="314"/>
                </a:moveTo>
                <a:lnTo>
                  <a:pt x="90" y="348"/>
                </a:lnTo>
                <a:lnTo>
                  <a:pt x="90" y="348"/>
                </a:lnTo>
                <a:lnTo>
                  <a:pt x="87" y="352"/>
                </a:lnTo>
                <a:lnTo>
                  <a:pt x="84" y="353"/>
                </a:lnTo>
                <a:lnTo>
                  <a:pt x="80" y="356"/>
                </a:lnTo>
                <a:lnTo>
                  <a:pt x="75" y="356"/>
                </a:lnTo>
                <a:lnTo>
                  <a:pt x="71" y="356"/>
                </a:lnTo>
                <a:lnTo>
                  <a:pt x="71" y="314"/>
                </a:lnTo>
                <a:lnTo>
                  <a:pt x="90" y="314"/>
                </a:lnTo>
                <a:close/>
                <a:moveTo>
                  <a:pt x="71" y="20"/>
                </a:moveTo>
                <a:lnTo>
                  <a:pt x="71" y="59"/>
                </a:lnTo>
                <a:lnTo>
                  <a:pt x="37" y="59"/>
                </a:lnTo>
                <a:lnTo>
                  <a:pt x="37" y="59"/>
                </a:lnTo>
                <a:lnTo>
                  <a:pt x="37" y="54"/>
                </a:lnTo>
                <a:lnTo>
                  <a:pt x="38" y="49"/>
                </a:lnTo>
                <a:lnTo>
                  <a:pt x="41" y="43"/>
                </a:lnTo>
                <a:lnTo>
                  <a:pt x="45" y="38"/>
                </a:lnTo>
                <a:lnTo>
                  <a:pt x="56" y="30"/>
                </a:lnTo>
                <a:lnTo>
                  <a:pt x="71" y="20"/>
                </a:lnTo>
                <a:lnTo>
                  <a:pt x="71" y="20"/>
                </a:lnTo>
                <a:close/>
                <a:moveTo>
                  <a:pt x="71" y="68"/>
                </a:moveTo>
                <a:lnTo>
                  <a:pt x="71" y="221"/>
                </a:lnTo>
                <a:lnTo>
                  <a:pt x="71" y="221"/>
                </a:lnTo>
                <a:lnTo>
                  <a:pt x="71" y="221"/>
                </a:lnTo>
                <a:lnTo>
                  <a:pt x="65" y="221"/>
                </a:lnTo>
                <a:lnTo>
                  <a:pt x="61" y="222"/>
                </a:lnTo>
                <a:lnTo>
                  <a:pt x="57" y="225"/>
                </a:lnTo>
                <a:lnTo>
                  <a:pt x="54" y="227"/>
                </a:lnTo>
                <a:lnTo>
                  <a:pt x="50" y="230"/>
                </a:lnTo>
                <a:lnTo>
                  <a:pt x="49" y="234"/>
                </a:lnTo>
                <a:lnTo>
                  <a:pt x="48" y="239"/>
                </a:lnTo>
                <a:lnTo>
                  <a:pt x="48" y="244"/>
                </a:lnTo>
                <a:lnTo>
                  <a:pt x="48" y="244"/>
                </a:lnTo>
                <a:lnTo>
                  <a:pt x="48" y="248"/>
                </a:lnTo>
                <a:lnTo>
                  <a:pt x="49" y="253"/>
                </a:lnTo>
                <a:lnTo>
                  <a:pt x="50" y="257"/>
                </a:lnTo>
                <a:lnTo>
                  <a:pt x="54" y="260"/>
                </a:lnTo>
                <a:lnTo>
                  <a:pt x="57" y="262"/>
                </a:lnTo>
                <a:lnTo>
                  <a:pt x="61" y="265"/>
                </a:lnTo>
                <a:lnTo>
                  <a:pt x="65" y="267"/>
                </a:lnTo>
                <a:lnTo>
                  <a:pt x="71" y="267"/>
                </a:lnTo>
                <a:lnTo>
                  <a:pt x="71" y="267"/>
                </a:lnTo>
                <a:lnTo>
                  <a:pt x="71" y="299"/>
                </a:lnTo>
                <a:lnTo>
                  <a:pt x="16" y="299"/>
                </a:lnTo>
                <a:lnTo>
                  <a:pt x="16" y="210"/>
                </a:lnTo>
                <a:lnTo>
                  <a:pt x="16" y="210"/>
                </a:lnTo>
                <a:lnTo>
                  <a:pt x="20" y="206"/>
                </a:lnTo>
                <a:lnTo>
                  <a:pt x="25" y="202"/>
                </a:lnTo>
                <a:lnTo>
                  <a:pt x="30" y="199"/>
                </a:lnTo>
                <a:lnTo>
                  <a:pt x="37" y="199"/>
                </a:lnTo>
                <a:lnTo>
                  <a:pt x="37" y="68"/>
                </a:lnTo>
                <a:lnTo>
                  <a:pt x="71" y="68"/>
                </a:lnTo>
                <a:lnTo>
                  <a:pt x="71" y="68"/>
                </a:lnTo>
                <a:close/>
                <a:moveTo>
                  <a:pt x="71" y="314"/>
                </a:moveTo>
                <a:lnTo>
                  <a:pt x="71" y="356"/>
                </a:lnTo>
                <a:lnTo>
                  <a:pt x="65" y="356"/>
                </a:lnTo>
                <a:lnTo>
                  <a:pt x="65" y="356"/>
                </a:lnTo>
                <a:lnTo>
                  <a:pt x="58" y="355"/>
                </a:lnTo>
                <a:lnTo>
                  <a:pt x="53" y="350"/>
                </a:lnTo>
                <a:lnTo>
                  <a:pt x="49" y="345"/>
                </a:lnTo>
                <a:lnTo>
                  <a:pt x="48" y="338"/>
                </a:lnTo>
                <a:lnTo>
                  <a:pt x="48" y="314"/>
                </a:lnTo>
                <a:lnTo>
                  <a:pt x="71" y="314"/>
                </a:lnTo>
                <a:lnTo>
                  <a:pt x="71" y="314"/>
                </a:lnTo>
                <a:close/>
                <a:moveTo>
                  <a:pt x="16" y="154"/>
                </a:moveTo>
                <a:lnTo>
                  <a:pt x="16" y="154"/>
                </a:lnTo>
                <a:lnTo>
                  <a:pt x="19" y="153"/>
                </a:lnTo>
                <a:lnTo>
                  <a:pt x="20" y="150"/>
                </a:lnTo>
                <a:lnTo>
                  <a:pt x="20" y="103"/>
                </a:lnTo>
                <a:lnTo>
                  <a:pt x="20" y="103"/>
                </a:lnTo>
                <a:lnTo>
                  <a:pt x="19" y="99"/>
                </a:lnTo>
                <a:lnTo>
                  <a:pt x="16" y="96"/>
                </a:lnTo>
                <a:lnTo>
                  <a:pt x="16" y="154"/>
                </a:lnTo>
                <a:close/>
                <a:moveTo>
                  <a:pt x="16" y="96"/>
                </a:moveTo>
                <a:lnTo>
                  <a:pt x="16" y="154"/>
                </a:lnTo>
                <a:lnTo>
                  <a:pt x="16" y="154"/>
                </a:lnTo>
                <a:lnTo>
                  <a:pt x="15" y="154"/>
                </a:lnTo>
                <a:lnTo>
                  <a:pt x="6" y="150"/>
                </a:lnTo>
                <a:lnTo>
                  <a:pt x="6" y="150"/>
                </a:lnTo>
                <a:lnTo>
                  <a:pt x="4" y="149"/>
                </a:lnTo>
                <a:lnTo>
                  <a:pt x="2" y="147"/>
                </a:lnTo>
                <a:lnTo>
                  <a:pt x="0" y="142"/>
                </a:lnTo>
                <a:lnTo>
                  <a:pt x="0" y="95"/>
                </a:lnTo>
                <a:lnTo>
                  <a:pt x="0" y="95"/>
                </a:lnTo>
                <a:lnTo>
                  <a:pt x="0" y="93"/>
                </a:lnTo>
                <a:lnTo>
                  <a:pt x="2" y="91"/>
                </a:lnTo>
                <a:lnTo>
                  <a:pt x="4" y="91"/>
                </a:lnTo>
                <a:lnTo>
                  <a:pt x="6" y="91"/>
                </a:lnTo>
                <a:lnTo>
                  <a:pt x="15" y="95"/>
                </a:lnTo>
                <a:lnTo>
                  <a:pt x="15" y="95"/>
                </a:lnTo>
                <a:lnTo>
                  <a:pt x="16" y="96"/>
                </a:lnTo>
                <a:lnTo>
                  <a:pt x="16" y="96"/>
                </a:lnTo>
                <a:close/>
                <a:moveTo>
                  <a:pt x="16" y="210"/>
                </a:moveTo>
                <a:lnTo>
                  <a:pt x="16" y="299"/>
                </a:lnTo>
                <a:lnTo>
                  <a:pt x="12" y="299"/>
                </a:lnTo>
                <a:lnTo>
                  <a:pt x="12" y="222"/>
                </a:lnTo>
                <a:lnTo>
                  <a:pt x="12" y="222"/>
                </a:lnTo>
                <a:lnTo>
                  <a:pt x="14" y="215"/>
                </a:lnTo>
                <a:lnTo>
                  <a:pt x="16" y="210"/>
                </a:lnTo>
                <a:lnTo>
                  <a:pt x="16" y="2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78" name="文本框 9">
            <a:extLst>
              <a:ext uri="{FF2B5EF4-FFF2-40B4-BE49-F238E27FC236}">
                <a16:creationId xmlns:a16="http://schemas.microsoft.com/office/drawing/2014/main" id="{84090389-6911-410E-856F-E7E62C8F1787}"/>
              </a:ext>
            </a:extLst>
          </p:cNvPr>
          <p:cNvSpPr txBox="1"/>
          <p:nvPr/>
        </p:nvSpPr>
        <p:spPr>
          <a:xfrm>
            <a:off x="1043383" y="208743"/>
            <a:ext cx="10526811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ru-RU" altLang="ko-KR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微软雅黑" pitchFamily="34" charset="-122"/>
              </a:rPr>
              <a:t>Приоритетные сектора</a:t>
            </a:r>
          </a:p>
        </p:txBody>
      </p:sp>
      <p:sp>
        <p:nvSpPr>
          <p:cNvPr id="179" name="矩形 26">
            <a:extLst>
              <a:ext uri="{FF2B5EF4-FFF2-40B4-BE49-F238E27FC236}">
                <a16:creationId xmlns:a16="http://schemas.microsoft.com/office/drawing/2014/main" id="{B1C59940-3086-4221-AB6B-162EF09D0901}"/>
              </a:ext>
            </a:extLst>
          </p:cNvPr>
          <p:cNvSpPr/>
          <p:nvPr/>
        </p:nvSpPr>
        <p:spPr>
          <a:xfrm>
            <a:off x="929640" y="1"/>
            <a:ext cx="1798320" cy="140970"/>
          </a:xfrm>
          <a:prstGeom prst="rect">
            <a:avLst/>
          </a:prstGeom>
          <a:solidFill>
            <a:srgbClr val="00B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en-US" sz="216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180" name="Группа 179">
            <a:extLst>
              <a:ext uri="{FF2B5EF4-FFF2-40B4-BE49-F238E27FC236}">
                <a16:creationId xmlns:a16="http://schemas.microsoft.com/office/drawing/2014/main" id="{4D008F48-4712-47B5-A552-0B606F9350B5}"/>
              </a:ext>
            </a:extLst>
          </p:cNvPr>
          <p:cNvGrpSpPr/>
          <p:nvPr/>
        </p:nvGrpSpPr>
        <p:grpSpPr>
          <a:xfrm>
            <a:off x="0" y="6672441"/>
            <a:ext cx="12192000" cy="185559"/>
            <a:chOff x="609599" y="6473191"/>
            <a:chExt cx="12875685" cy="384810"/>
          </a:xfrm>
        </p:grpSpPr>
        <p:sp>
          <p:nvSpPr>
            <p:cNvPr id="181" name="矩形 27">
              <a:extLst>
                <a:ext uri="{FF2B5EF4-FFF2-40B4-BE49-F238E27FC236}">
                  <a16:creationId xmlns:a16="http://schemas.microsoft.com/office/drawing/2014/main" id="{686DA210-5EA3-45AD-890B-470614676ACE}"/>
                </a:ext>
              </a:extLst>
            </p:cNvPr>
            <p:cNvSpPr/>
            <p:nvPr/>
          </p:nvSpPr>
          <p:spPr>
            <a:xfrm>
              <a:off x="609599" y="6473191"/>
              <a:ext cx="12875685" cy="3848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82" name="矩形 3">
              <a:extLst>
                <a:ext uri="{FF2B5EF4-FFF2-40B4-BE49-F238E27FC236}">
                  <a16:creationId xmlns:a16="http://schemas.microsoft.com/office/drawing/2014/main" id="{7C0DCCEC-87CE-46AD-B291-86B683C9B550}"/>
                </a:ext>
              </a:extLst>
            </p:cNvPr>
            <p:cNvSpPr/>
            <p:nvPr/>
          </p:nvSpPr>
          <p:spPr>
            <a:xfrm>
              <a:off x="609600" y="6515100"/>
              <a:ext cx="1877704" cy="342900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96" name="矩形 6">
              <a:extLst>
                <a:ext uri="{FF2B5EF4-FFF2-40B4-BE49-F238E27FC236}">
                  <a16:creationId xmlns:a16="http://schemas.microsoft.com/office/drawing/2014/main" id="{DB9586A9-6183-4297-AEAE-47448BF015D3}"/>
                </a:ext>
              </a:extLst>
            </p:cNvPr>
            <p:cNvSpPr/>
            <p:nvPr/>
          </p:nvSpPr>
          <p:spPr>
            <a:xfrm>
              <a:off x="2171700" y="6515100"/>
              <a:ext cx="1877704" cy="342900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99" name="矩形 7">
              <a:extLst>
                <a:ext uri="{FF2B5EF4-FFF2-40B4-BE49-F238E27FC236}">
                  <a16:creationId xmlns:a16="http://schemas.microsoft.com/office/drawing/2014/main" id="{011F1B38-678A-4E32-85F3-3D87DEB10730}"/>
                </a:ext>
              </a:extLst>
            </p:cNvPr>
            <p:cNvSpPr/>
            <p:nvPr/>
          </p:nvSpPr>
          <p:spPr>
            <a:xfrm>
              <a:off x="3733800" y="6515100"/>
              <a:ext cx="1877704" cy="342900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0" name="矩形 8">
              <a:extLst>
                <a:ext uri="{FF2B5EF4-FFF2-40B4-BE49-F238E27FC236}">
                  <a16:creationId xmlns:a16="http://schemas.microsoft.com/office/drawing/2014/main" id="{90074447-C4AC-43CE-8E84-6259C6B7C098}"/>
                </a:ext>
              </a:extLst>
            </p:cNvPr>
            <p:cNvSpPr/>
            <p:nvPr/>
          </p:nvSpPr>
          <p:spPr>
            <a:xfrm>
              <a:off x="5295900" y="6515100"/>
              <a:ext cx="1877704" cy="342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1" name="矩形 9">
              <a:extLst>
                <a:ext uri="{FF2B5EF4-FFF2-40B4-BE49-F238E27FC236}">
                  <a16:creationId xmlns:a16="http://schemas.microsoft.com/office/drawing/2014/main" id="{F38DA1C7-6BC4-46AA-BA65-77EF7D0A0696}"/>
                </a:ext>
              </a:extLst>
            </p:cNvPr>
            <p:cNvSpPr/>
            <p:nvPr/>
          </p:nvSpPr>
          <p:spPr>
            <a:xfrm>
              <a:off x="6858000" y="6515100"/>
              <a:ext cx="1877704" cy="342900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2" name="矩形 10">
              <a:extLst>
                <a:ext uri="{FF2B5EF4-FFF2-40B4-BE49-F238E27FC236}">
                  <a16:creationId xmlns:a16="http://schemas.microsoft.com/office/drawing/2014/main" id="{F6B30581-02B0-4442-AFD9-80C33E3984F2}"/>
                </a:ext>
              </a:extLst>
            </p:cNvPr>
            <p:cNvSpPr/>
            <p:nvPr/>
          </p:nvSpPr>
          <p:spPr>
            <a:xfrm>
              <a:off x="8420100" y="6515100"/>
              <a:ext cx="1877704" cy="342900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3" name="矩形 11">
              <a:extLst>
                <a:ext uri="{FF2B5EF4-FFF2-40B4-BE49-F238E27FC236}">
                  <a16:creationId xmlns:a16="http://schemas.microsoft.com/office/drawing/2014/main" id="{59F3067C-0611-4EDE-A003-222B85E1AA75}"/>
                </a:ext>
              </a:extLst>
            </p:cNvPr>
            <p:cNvSpPr/>
            <p:nvPr/>
          </p:nvSpPr>
          <p:spPr>
            <a:xfrm>
              <a:off x="9982200" y="6515100"/>
              <a:ext cx="1877704" cy="342900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204" name="Freeform 171">
            <a:extLst>
              <a:ext uri="{FF2B5EF4-FFF2-40B4-BE49-F238E27FC236}">
                <a16:creationId xmlns:a16="http://schemas.microsoft.com/office/drawing/2014/main" id="{AEB17E49-EAAF-4A82-BEBD-A2A2281B9AC1}"/>
              </a:ext>
            </a:extLst>
          </p:cNvPr>
          <p:cNvSpPr>
            <a:spLocks noEditPoints="1"/>
          </p:cNvSpPr>
          <p:nvPr/>
        </p:nvSpPr>
        <p:spPr bwMode="auto">
          <a:xfrm>
            <a:off x="6817842" y="1810309"/>
            <a:ext cx="385916" cy="358092"/>
          </a:xfrm>
          <a:custGeom>
            <a:avLst/>
            <a:gdLst>
              <a:gd name="T0" fmla="*/ 337 w 354"/>
              <a:gd name="T1" fmla="*/ 299 h 356"/>
              <a:gd name="T2" fmla="*/ 352 w 354"/>
              <a:gd name="T3" fmla="*/ 91 h 356"/>
              <a:gd name="T4" fmla="*/ 339 w 354"/>
              <a:gd name="T5" fmla="*/ 154 h 356"/>
              <a:gd name="T6" fmla="*/ 333 w 354"/>
              <a:gd name="T7" fmla="*/ 150 h 356"/>
              <a:gd name="T8" fmla="*/ 333 w 354"/>
              <a:gd name="T9" fmla="*/ 206 h 356"/>
              <a:gd name="T10" fmla="*/ 289 w 354"/>
              <a:gd name="T11" fmla="*/ 221 h 356"/>
              <a:gd name="T12" fmla="*/ 306 w 354"/>
              <a:gd name="T13" fmla="*/ 244 h 356"/>
              <a:gd name="T14" fmla="*/ 283 w 354"/>
              <a:gd name="T15" fmla="*/ 267 h 356"/>
              <a:gd name="T16" fmla="*/ 306 w 354"/>
              <a:gd name="T17" fmla="*/ 338 h 356"/>
              <a:gd name="T18" fmla="*/ 283 w 354"/>
              <a:gd name="T19" fmla="*/ 59 h 356"/>
              <a:gd name="T20" fmla="*/ 317 w 354"/>
              <a:gd name="T21" fmla="*/ 59 h 356"/>
              <a:gd name="T22" fmla="*/ 271 w 354"/>
              <a:gd name="T23" fmla="*/ 47 h 356"/>
              <a:gd name="T24" fmla="*/ 263 w 354"/>
              <a:gd name="T25" fmla="*/ 12 h 356"/>
              <a:gd name="T26" fmla="*/ 272 w 354"/>
              <a:gd name="T27" fmla="*/ 223 h 356"/>
              <a:gd name="T28" fmla="*/ 283 w 354"/>
              <a:gd name="T29" fmla="*/ 68 h 356"/>
              <a:gd name="T30" fmla="*/ 272 w 354"/>
              <a:gd name="T31" fmla="*/ 264 h 356"/>
              <a:gd name="T32" fmla="*/ 274 w 354"/>
              <a:gd name="T33" fmla="*/ 356 h 356"/>
              <a:gd name="T34" fmla="*/ 263 w 354"/>
              <a:gd name="T35" fmla="*/ 28 h 356"/>
              <a:gd name="T36" fmla="*/ 259 w 354"/>
              <a:gd name="T37" fmla="*/ 50 h 356"/>
              <a:gd name="T38" fmla="*/ 236 w 354"/>
              <a:gd name="T39" fmla="*/ 50 h 356"/>
              <a:gd name="T40" fmla="*/ 230 w 354"/>
              <a:gd name="T41" fmla="*/ 28 h 356"/>
              <a:gd name="T42" fmla="*/ 263 w 354"/>
              <a:gd name="T43" fmla="*/ 68 h 356"/>
              <a:gd name="T44" fmla="*/ 263 w 354"/>
              <a:gd name="T45" fmla="*/ 231 h 356"/>
              <a:gd name="T46" fmla="*/ 228 w 354"/>
              <a:gd name="T47" fmla="*/ 269 h 356"/>
              <a:gd name="T48" fmla="*/ 228 w 354"/>
              <a:gd name="T49" fmla="*/ 216 h 356"/>
              <a:gd name="T50" fmla="*/ 263 w 354"/>
              <a:gd name="T51" fmla="*/ 348 h 356"/>
              <a:gd name="T52" fmla="*/ 228 w 354"/>
              <a:gd name="T53" fmla="*/ 28 h 356"/>
              <a:gd name="T54" fmla="*/ 225 w 354"/>
              <a:gd name="T55" fmla="*/ 49 h 356"/>
              <a:gd name="T56" fmla="*/ 228 w 354"/>
              <a:gd name="T57" fmla="*/ 4 h 356"/>
              <a:gd name="T58" fmla="*/ 179 w 354"/>
              <a:gd name="T59" fmla="*/ 68 h 356"/>
              <a:gd name="T60" fmla="*/ 228 w 354"/>
              <a:gd name="T61" fmla="*/ 216 h 356"/>
              <a:gd name="T62" fmla="*/ 228 w 354"/>
              <a:gd name="T63" fmla="*/ 299 h 356"/>
              <a:gd name="T64" fmla="*/ 133 w 354"/>
              <a:gd name="T65" fmla="*/ 43 h 356"/>
              <a:gd name="T66" fmla="*/ 126 w 354"/>
              <a:gd name="T67" fmla="*/ 4 h 356"/>
              <a:gd name="T68" fmla="*/ 179 w 354"/>
              <a:gd name="T69" fmla="*/ 68 h 356"/>
              <a:gd name="T70" fmla="*/ 179 w 354"/>
              <a:gd name="T71" fmla="*/ 242 h 356"/>
              <a:gd name="T72" fmla="*/ 171 w 354"/>
              <a:gd name="T73" fmla="*/ 162 h 356"/>
              <a:gd name="T74" fmla="*/ 115 w 354"/>
              <a:gd name="T75" fmla="*/ 31 h 356"/>
              <a:gd name="T76" fmla="*/ 123 w 354"/>
              <a:gd name="T77" fmla="*/ 50 h 356"/>
              <a:gd name="T78" fmla="*/ 100 w 354"/>
              <a:gd name="T79" fmla="*/ 43 h 356"/>
              <a:gd name="T80" fmla="*/ 90 w 354"/>
              <a:gd name="T81" fmla="*/ 12 h 356"/>
              <a:gd name="T82" fmla="*/ 126 w 354"/>
              <a:gd name="T83" fmla="*/ 96 h 356"/>
              <a:gd name="T84" fmla="*/ 90 w 354"/>
              <a:gd name="T85" fmla="*/ 256 h 356"/>
              <a:gd name="T86" fmla="*/ 126 w 354"/>
              <a:gd name="T87" fmla="*/ 162 h 356"/>
              <a:gd name="T88" fmla="*/ 90 w 354"/>
              <a:gd name="T89" fmla="*/ 348 h 356"/>
              <a:gd name="T90" fmla="*/ 79 w 354"/>
              <a:gd name="T91" fmla="*/ 39 h 356"/>
              <a:gd name="T92" fmla="*/ 71 w 354"/>
              <a:gd name="T93" fmla="*/ 20 h 356"/>
              <a:gd name="T94" fmla="*/ 90 w 354"/>
              <a:gd name="T95" fmla="*/ 162 h 356"/>
              <a:gd name="T96" fmla="*/ 90 w 354"/>
              <a:gd name="T97" fmla="*/ 68 h 356"/>
              <a:gd name="T98" fmla="*/ 81 w 354"/>
              <a:gd name="T99" fmla="*/ 264 h 356"/>
              <a:gd name="T100" fmla="*/ 84 w 354"/>
              <a:gd name="T101" fmla="*/ 353 h 356"/>
              <a:gd name="T102" fmla="*/ 37 w 354"/>
              <a:gd name="T103" fmla="*/ 59 h 356"/>
              <a:gd name="T104" fmla="*/ 71 w 354"/>
              <a:gd name="T105" fmla="*/ 20 h 356"/>
              <a:gd name="T106" fmla="*/ 54 w 354"/>
              <a:gd name="T107" fmla="*/ 227 h 356"/>
              <a:gd name="T108" fmla="*/ 50 w 354"/>
              <a:gd name="T109" fmla="*/ 257 h 356"/>
              <a:gd name="T110" fmla="*/ 16 w 354"/>
              <a:gd name="T111" fmla="*/ 299 h 356"/>
              <a:gd name="T112" fmla="*/ 71 w 354"/>
              <a:gd name="T113" fmla="*/ 68 h 356"/>
              <a:gd name="T114" fmla="*/ 49 w 354"/>
              <a:gd name="T115" fmla="*/ 345 h 356"/>
              <a:gd name="T116" fmla="*/ 20 w 354"/>
              <a:gd name="T117" fmla="*/ 150 h 356"/>
              <a:gd name="T118" fmla="*/ 16 w 354"/>
              <a:gd name="T119" fmla="*/ 154 h 356"/>
              <a:gd name="T120" fmla="*/ 0 w 354"/>
              <a:gd name="T121" fmla="*/ 95 h 356"/>
              <a:gd name="T122" fmla="*/ 16 w 354"/>
              <a:gd name="T123" fmla="*/ 96 h 356"/>
              <a:gd name="T124" fmla="*/ 16 w 354"/>
              <a:gd name="T125" fmla="*/ 21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54" h="356">
                <a:moveTo>
                  <a:pt x="337" y="299"/>
                </a:moveTo>
                <a:lnTo>
                  <a:pt x="337" y="210"/>
                </a:lnTo>
                <a:lnTo>
                  <a:pt x="337" y="210"/>
                </a:lnTo>
                <a:lnTo>
                  <a:pt x="340" y="215"/>
                </a:lnTo>
                <a:lnTo>
                  <a:pt x="341" y="222"/>
                </a:lnTo>
                <a:lnTo>
                  <a:pt x="341" y="299"/>
                </a:lnTo>
                <a:lnTo>
                  <a:pt x="337" y="299"/>
                </a:lnTo>
                <a:lnTo>
                  <a:pt x="337" y="299"/>
                </a:lnTo>
                <a:close/>
                <a:moveTo>
                  <a:pt x="337" y="154"/>
                </a:moveTo>
                <a:lnTo>
                  <a:pt x="337" y="96"/>
                </a:lnTo>
                <a:lnTo>
                  <a:pt x="337" y="96"/>
                </a:lnTo>
                <a:lnTo>
                  <a:pt x="339" y="95"/>
                </a:lnTo>
                <a:lnTo>
                  <a:pt x="348" y="91"/>
                </a:lnTo>
                <a:lnTo>
                  <a:pt x="348" y="91"/>
                </a:lnTo>
                <a:lnTo>
                  <a:pt x="350" y="91"/>
                </a:lnTo>
                <a:lnTo>
                  <a:pt x="352" y="91"/>
                </a:lnTo>
                <a:lnTo>
                  <a:pt x="354" y="93"/>
                </a:lnTo>
                <a:lnTo>
                  <a:pt x="354" y="95"/>
                </a:lnTo>
                <a:lnTo>
                  <a:pt x="354" y="142"/>
                </a:lnTo>
                <a:lnTo>
                  <a:pt x="354" y="142"/>
                </a:lnTo>
                <a:lnTo>
                  <a:pt x="352" y="147"/>
                </a:lnTo>
                <a:lnTo>
                  <a:pt x="350" y="149"/>
                </a:lnTo>
                <a:lnTo>
                  <a:pt x="348" y="150"/>
                </a:lnTo>
                <a:lnTo>
                  <a:pt x="339" y="154"/>
                </a:lnTo>
                <a:lnTo>
                  <a:pt x="339" y="154"/>
                </a:lnTo>
                <a:lnTo>
                  <a:pt x="337" y="154"/>
                </a:lnTo>
                <a:lnTo>
                  <a:pt x="337" y="154"/>
                </a:lnTo>
                <a:close/>
                <a:moveTo>
                  <a:pt x="337" y="96"/>
                </a:moveTo>
                <a:lnTo>
                  <a:pt x="337" y="154"/>
                </a:lnTo>
                <a:lnTo>
                  <a:pt x="337" y="154"/>
                </a:lnTo>
                <a:lnTo>
                  <a:pt x="335" y="153"/>
                </a:lnTo>
                <a:lnTo>
                  <a:pt x="333" y="150"/>
                </a:lnTo>
                <a:lnTo>
                  <a:pt x="333" y="103"/>
                </a:lnTo>
                <a:lnTo>
                  <a:pt x="333" y="103"/>
                </a:lnTo>
                <a:lnTo>
                  <a:pt x="335" y="99"/>
                </a:lnTo>
                <a:lnTo>
                  <a:pt x="337" y="96"/>
                </a:lnTo>
                <a:lnTo>
                  <a:pt x="337" y="96"/>
                </a:lnTo>
                <a:close/>
                <a:moveTo>
                  <a:pt x="337" y="210"/>
                </a:moveTo>
                <a:lnTo>
                  <a:pt x="337" y="210"/>
                </a:lnTo>
                <a:lnTo>
                  <a:pt x="333" y="206"/>
                </a:lnTo>
                <a:lnTo>
                  <a:pt x="329" y="202"/>
                </a:lnTo>
                <a:lnTo>
                  <a:pt x="324" y="199"/>
                </a:lnTo>
                <a:lnTo>
                  <a:pt x="317" y="199"/>
                </a:lnTo>
                <a:lnTo>
                  <a:pt x="317" y="68"/>
                </a:lnTo>
                <a:lnTo>
                  <a:pt x="283" y="68"/>
                </a:lnTo>
                <a:lnTo>
                  <a:pt x="283" y="221"/>
                </a:lnTo>
                <a:lnTo>
                  <a:pt x="283" y="221"/>
                </a:lnTo>
                <a:lnTo>
                  <a:pt x="289" y="221"/>
                </a:lnTo>
                <a:lnTo>
                  <a:pt x="293" y="222"/>
                </a:lnTo>
                <a:lnTo>
                  <a:pt x="297" y="225"/>
                </a:lnTo>
                <a:lnTo>
                  <a:pt x="299" y="227"/>
                </a:lnTo>
                <a:lnTo>
                  <a:pt x="302" y="230"/>
                </a:lnTo>
                <a:lnTo>
                  <a:pt x="305" y="234"/>
                </a:lnTo>
                <a:lnTo>
                  <a:pt x="306" y="239"/>
                </a:lnTo>
                <a:lnTo>
                  <a:pt x="306" y="244"/>
                </a:lnTo>
                <a:lnTo>
                  <a:pt x="306" y="244"/>
                </a:lnTo>
                <a:lnTo>
                  <a:pt x="306" y="248"/>
                </a:lnTo>
                <a:lnTo>
                  <a:pt x="305" y="253"/>
                </a:lnTo>
                <a:lnTo>
                  <a:pt x="302" y="257"/>
                </a:lnTo>
                <a:lnTo>
                  <a:pt x="299" y="260"/>
                </a:lnTo>
                <a:lnTo>
                  <a:pt x="297" y="262"/>
                </a:lnTo>
                <a:lnTo>
                  <a:pt x="293" y="265"/>
                </a:lnTo>
                <a:lnTo>
                  <a:pt x="289" y="267"/>
                </a:lnTo>
                <a:lnTo>
                  <a:pt x="283" y="267"/>
                </a:lnTo>
                <a:lnTo>
                  <a:pt x="283" y="299"/>
                </a:lnTo>
                <a:lnTo>
                  <a:pt x="337" y="299"/>
                </a:lnTo>
                <a:lnTo>
                  <a:pt x="337" y="210"/>
                </a:lnTo>
                <a:lnTo>
                  <a:pt x="337" y="210"/>
                </a:lnTo>
                <a:close/>
                <a:moveTo>
                  <a:pt x="283" y="356"/>
                </a:moveTo>
                <a:lnTo>
                  <a:pt x="283" y="314"/>
                </a:lnTo>
                <a:lnTo>
                  <a:pt x="306" y="314"/>
                </a:lnTo>
                <a:lnTo>
                  <a:pt x="306" y="338"/>
                </a:lnTo>
                <a:lnTo>
                  <a:pt x="306" y="338"/>
                </a:lnTo>
                <a:lnTo>
                  <a:pt x="305" y="345"/>
                </a:lnTo>
                <a:lnTo>
                  <a:pt x="301" y="350"/>
                </a:lnTo>
                <a:lnTo>
                  <a:pt x="295" y="355"/>
                </a:lnTo>
                <a:lnTo>
                  <a:pt x="289" y="356"/>
                </a:lnTo>
                <a:lnTo>
                  <a:pt x="283" y="356"/>
                </a:lnTo>
                <a:lnTo>
                  <a:pt x="283" y="356"/>
                </a:lnTo>
                <a:close/>
                <a:moveTo>
                  <a:pt x="283" y="59"/>
                </a:moveTo>
                <a:lnTo>
                  <a:pt x="283" y="20"/>
                </a:lnTo>
                <a:lnTo>
                  <a:pt x="283" y="20"/>
                </a:lnTo>
                <a:lnTo>
                  <a:pt x="298" y="30"/>
                </a:lnTo>
                <a:lnTo>
                  <a:pt x="309" y="38"/>
                </a:lnTo>
                <a:lnTo>
                  <a:pt x="313" y="43"/>
                </a:lnTo>
                <a:lnTo>
                  <a:pt x="316" y="49"/>
                </a:lnTo>
                <a:lnTo>
                  <a:pt x="317" y="54"/>
                </a:lnTo>
                <a:lnTo>
                  <a:pt x="317" y="59"/>
                </a:lnTo>
                <a:lnTo>
                  <a:pt x="283" y="59"/>
                </a:lnTo>
                <a:close/>
                <a:moveTo>
                  <a:pt x="283" y="20"/>
                </a:moveTo>
                <a:lnTo>
                  <a:pt x="283" y="59"/>
                </a:lnTo>
                <a:lnTo>
                  <a:pt x="263" y="59"/>
                </a:lnTo>
                <a:lnTo>
                  <a:pt x="263" y="50"/>
                </a:lnTo>
                <a:lnTo>
                  <a:pt x="263" y="50"/>
                </a:lnTo>
                <a:lnTo>
                  <a:pt x="268" y="50"/>
                </a:lnTo>
                <a:lnTo>
                  <a:pt x="271" y="47"/>
                </a:lnTo>
                <a:lnTo>
                  <a:pt x="274" y="43"/>
                </a:lnTo>
                <a:lnTo>
                  <a:pt x="275" y="39"/>
                </a:lnTo>
                <a:lnTo>
                  <a:pt x="275" y="39"/>
                </a:lnTo>
                <a:lnTo>
                  <a:pt x="274" y="35"/>
                </a:lnTo>
                <a:lnTo>
                  <a:pt x="271" y="31"/>
                </a:lnTo>
                <a:lnTo>
                  <a:pt x="268" y="28"/>
                </a:lnTo>
                <a:lnTo>
                  <a:pt x="263" y="28"/>
                </a:lnTo>
                <a:lnTo>
                  <a:pt x="263" y="12"/>
                </a:lnTo>
                <a:lnTo>
                  <a:pt x="263" y="12"/>
                </a:lnTo>
                <a:lnTo>
                  <a:pt x="283" y="20"/>
                </a:lnTo>
                <a:lnTo>
                  <a:pt x="283" y="20"/>
                </a:lnTo>
                <a:close/>
                <a:moveTo>
                  <a:pt x="283" y="68"/>
                </a:moveTo>
                <a:lnTo>
                  <a:pt x="283" y="221"/>
                </a:lnTo>
                <a:lnTo>
                  <a:pt x="283" y="221"/>
                </a:lnTo>
                <a:lnTo>
                  <a:pt x="278" y="221"/>
                </a:lnTo>
                <a:lnTo>
                  <a:pt x="272" y="223"/>
                </a:lnTo>
                <a:lnTo>
                  <a:pt x="267" y="227"/>
                </a:lnTo>
                <a:lnTo>
                  <a:pt x="263" y="231"/>
                </a:lnTo>
                <a:lnTo>
                  <a:pt x="263" y="162"/>
                </a:lnTo>
                <a:lnTo>
                  <a:pt x="272" y="162"/>
                </a:lnTo>
                <a:lnTo>
                  <a:pt x="272" y="96"/>
                </a:lnTo>
                <a:lnTo>
                  <a:pt x="263" y="96"/>
                </a:lnTo>
                <a:lnTo>
                  <a:pt x="263" y="68"/>
                </a:lnTo>
                <a:lnTo>
                  <a:pt x="283" y="68"/>
                </a:lnTo>
                <a:lnTo>
                  <a:pt x="283" y="68"/>
                </a:lnTo>
                <a:close/>
                <a:moveTo>
                  <a:pt x="283" y="267"/>
                </a:moveTo>
                <a:lnTo>
                  <a:pt x="283" y="299"/>
                </a:lnTo>
                <a:lnTo>
                  <a:pt x="263" y="299"/>
                </a:lnTo>
                <a:lnTo>
                  <a:pt x="263" y="256"/>
                </a:lnTo>
                <a:lnTo>
                  <a:pt x="263" y="256"/>
                </a:lnTo>
                <a:lnTo>
                  <a:pt x="267" y="260"/>
                </a:lnTo>
                <a:lnTo>
                  <a:pt x="272" y="264"/>
                </a:lnTo>
                <a:lnTo>
                  <a:pt x="278" y="267"/>
                </a:lnTo>
                <a:lnTo>
                  <a:pt x="283" y="267"/>
                </a:lnTo>
                <a:lnTo>
                  <a:pt x="283" y="267"/>
                </a:lnTo>
                <a:close/>
                <a:moveTo>
                  <a:pt x="283" y="314"/>
                </a:moveTo>
                <a:lnTo>
                  <a:pt x="283" y="356"/>
                </a:lnTo>
                <a:lnTo>
                  <a:pt x="278" y="356"/>
                </a:lnTo>
                <a:lnTo>
                  <a:pt x="278" y="356"/>
                </a:lnTo>
                <a:lnTo>
                  <a:pt x="274" y="356"/>
                </a:lnTo>
                <a:lnTo>
                  <a:pt x="270" y="353"/>
                </a:lnTo>
                <a:lnTo>
                  <a:pt x="267" y="352"/>
                </a:lnTo>
                <a:lnTo>
                  <a:pt x="263" y="348"/>
                </a:lnTo>
                <a:lnTo>
                  <a:pt x="263" y="314"/>
                </a:lnTo>
                <a:lnTo>
                  <a:pt x="283" y="314"/>
                </a:lnTo>
                <a:close/>
                <a:moveTo>
                  <a:pt x="263" y="12"/>
                </a:moveTo>
                <a:lnTo>
                  <a:pt x="263" y="28"/>
                </a:lnTo>
                <a:lnTo>
                  <a:pt x="263" y="28"/>
                </a:lnTo>
                <a:lnTo>
                  <a:pt x="259" y="28"/>
                </a:lnTo>
                <a:lnTo>
                  <a:pt x="256" y="31"/>
                </a:lnTo>
                <a:lnTo>
                  <a:pt x="253" y="35"/>
                </a:lnTo>
                <a:lnTo>
                  <a:pt x="252" y="39"/>
                </a:lnTo>
                <a:lnTo>
                  <a:pt x="252" y="39"/>
                </a:lnTo>
                <a:lnTo>
                  <a:pt x="253" y="43"/>
                </a:lnTo>
                <a:lnTo>
                  <a:pt x="256" y="47"/>
                </a:lnTo>
                <a:lnTo>
                  <a:pt x="259" y="50"/>
                </a:lnTo>
                <a:lnTo>
                  <a:pt x="263" y="50"/>
                </a:lnTo>
                <a:lnTo>
                  <a:pt x="263" y="59"/>
                </a:lnTo>
                <a:lnTo>
                  <a:pt x="228" y="59"/>
                </a:lnTo>
                <a:lnTo>
                  <a:pt x="228" y="50"/>
                </a:lnTo>
                <a:lnTo>
                  <a:pt x="228" y="50"/>
                </a:lnTo>
                <a:lnTo>
                  <a:pt x="230" y="50"/>
                </a:lnTo>
                <a:lnTo>
                  <a:pt x="230" y="50"/>
                </a:lnTo>
                <a:lnTo>
                  <a:pt x="236" y="50"/>
                </a:lnTo>
                <a:lnTo>
                  <a:pt x="238" y="47"/>
                </a:lnTo>
                <a:lnTo>
                  <a:pt x="241" y="43"/>
                </a:lnTo>
                <a:lnTo>
                  <a:pt x="243" y="39"/>
                </a:lnTo>
                <a:lnTo>
                  <a:pt x="243" y="39"/>
                </a:lnTo>
                <a:lnTo>
                  <a:pt x="241" y="35"/>
                </a:lnTo>
                <a:lnTo>
                  <a:pt x="238" y="31"/>
                </a:lnTo>
                <a:lnTo>
                  <a:pt x="236" y="28"/>
                </a:lnTo>
                <a:lnTo>
                  <a:pt x="230" y="28"/>
                </a:lnTo>
                <a:lnTo>
                  <a:pt x="230" y="28"/>
                </a:lnTo>
                <a:lnTo>
                  <a:pt x="228" y="28"/>
                </a:lnTo>
                <a:lnTo>
                  <a:pt x="228" y="4"/>
                </a:lnTo>
                <a:lnTo>
                  <a:pt x="228" y="4"/>
                </a:lnTo>
                <a:lnTo>
                  <a:pt x="247" y="8"/>
                </a:lnTo>
                <a:lnTo>
                  <a:pt x="263" y="12"/>
                </a:lnTo>
                <a:lnTo>
                  <a:pt x="263" y="12"/>
                </a:lnTo>
                <a:close/>
                <a:moveTo>
                  <a:pt x="263" y="68"/>
                </a:moveTo>
                <a:lnTo>
                  <a:pt x="263" y="96"/>
                </a:lnTo>
                <a:lnTo>
                  <a:pt x="228" y="96"/>
                </a:lnTo>
                <a:lnTo>
                  <a:pt x="228" y="68"/>
                </a:lnTo>
                <a:lnTo>
                  <a:pt x="263" y="68"/>
                </a:lnTo>
                <a:lnTo>
                  <a:pt x="263" y="68"/>
                </a:lnTo>
                <a:close/>
                <a:moveTo>
                  <a:pt x="263" y="162"/>
                </a:moveTo>
                <a:lnTo>
                  <a:pt x="263" y="231"/>
                </a:lnTo>
                <a:lnTo>
                  <a:pt x="263" y="231"/>
                </a:lnTo>
                <a:lnTo>
                  <a:pt x="262" y="237"/>
                </a:lnTo>
                <a:lnTo>
                  <a:pt x="260" y="244"/>
                </a:lnTo>
                <a:lnTo>
                  <a:pt x="260" y="244"/>
                </a:lnTo>
                <a:lnTo>
                  <a:pt x="262" y="250"/>
                </a:lnTo>
                <a:lnTo>
                  <a:pt x="263" y="256"/>
                </a:lnTo>
                <a:lnTo>
                  <a:pt x="263" y="299"/>
                </a:lnTo>
                <a:lnTo>
                  <a:pt x="228" y="299"/>
                </a:lnTo>
                <a:lnTo>
                  <a:pt x="228" y="269"/>
                </a:lnTo>
                <a:lnTo>
                  <a:pt x="229" y="269"/>
                </a:lnTo>
                <a:lnTo>
                  <a:pt x="229" y="253"/>
                </a:lnTo>
                <a:lnTo>
                  <a:pt x="228" y="253"/>
                </a:lnTo>
                <a:lnTo>
                  <a:pt x="228" y="242"/>
                </a:lnTo>
                <a:lnTo>
                  <a:pt x="229" y="242"/>
                </a:lnTo>
                <a:lnTo>
                  <a:pt x="229" y="227"/>
                </a:lnTo>
                <a:lnTo>
                  <a:pt x="228" y="227"/>
                </a:lnTo>
                <a:lnTo>
                  <a:pt x="228" y="216"/>
                </a:lnTo>
                <a:lnTo>
                  <a:pt x="229" y="216"/>
                </a:lnTo>
                <a:lnTo>
                  <a:pt x="229" y="200"/>
                </a:lnTo>
                <a:lnTo>
                  <a:pt x="228" y="200"/>
                </a:lnTo>
                <a:lnTo>
                  <a:pt x="228" y="162"/>
                </a:lnTo>
                <a:lnTo>
                  <a:pt x="263" y="162"/>
                </a:lnTo>
                <a:lnTo>
                  <a:pt x="263" y="162"/>
                </a:lnTo>
                <a:close/>
                <a:moveTo>
                  <a:pt x="263" y="314"/>
                </a:moveTo>
                <a:lnTo>
                  <a:pt x="263" y="348"/>
                </a:lnTo>
                <a:lnTo>
                  <a:pt x="263" y="348"/>
                </a:lnTo>
                <a:lnTo>
                  <a:pt x="262" y="344"/>
                </a:lnTo>
                <a:lnTo>
                  <a:pt x="260" y="338"/>
                </a:lnTo>
                <a:lnTo>
                  <a:pt x="260" y="314"/>
                </a:lnTo>
                <a:lnTo>
                  <a:pt x="263" y="314"/>
                </a:lnTo>
                <a:close/>
                <a:moveTo>
                  <a:pt x="228" y="4"/>
                </a:moveTo>
                <a:lnTo>
                  <a:pt x="228" y="28"/>
                </a:lnTo>
                <a:lnTo>
                  <a:pt x="228" y="28"/>
                </a:lnTo>
                <a:lnTo>
                  <a:pt x="225" y="30"/>
                </a:lnTo>
                <a:lnTo>
                  <a:pt x="222" y="32"/>
                </a:lnTo>
                <a:lnTo>
                  <a:pt x="221" y="35"/>
                </a:lnTo>
                <a:lnTo>
                  <a:pt x="220" y="39"/>
                </a:lnTo>
                <a:lnTo>
                  <a:pt x="220" y="39"/>
                </a:lnTo>
                <a:lnTo>
                  <a:pt x="221" y="43"/>
                </a:lnTo>
                <a:lnTo>
                  <a:pt x="222" y="46"/>
                </a:lnTo>
                <a:lnTo>
                  <a:pt x="225" y="49"/>
                </a:lnTo>
                <a:lnTo>
                  <a:pt x="228" y="50"/>
                </a:lnTo>
                <a:lnTo>
                  <a:pt x="228" y="59"/>
                </a:lnTo>
                <a:lnTo>
                  <a:pt x="179" y="59"/>
                </a:lnTo>
                <a:lnTo>
                  <a:pt x="179" y="0"/>
                </a:lnTo>
                <a:lnTo>
                  <a:pt x="179" y="0"/>
                </a:lnTo>
                <a:lnTo>
                  <a:pt x="203" y="1"/>
                </a:lnTo>
                <a:lnTo>
                  <a:pt x="228" y="4"/>
                </a:lnTo>
                <a:lnTo>
                  <a:pt x="228" y="4"/>
                </a:lnTo>
                <a:close/>
                <a:moveTo>
                  <a:pt x="228" y="68"/>
                </a:moveTo>
                <a:lnTo>
                  <a:pt x="228" y="96"/>
                </a:lnTo>
                <a:lnTo>
                  <a:pt x="183" y="96"/>
                </a:lnTo>
                <a:lnTo>
                  <a:pt x="183" y="162"/>
                </a:lnTo>
                <a:lnTo>
                  <a:pt x="228" y="162"/>
                </a:lnTo>
                <a:lnTo>
                  <a:pt x="228" y="200"/>
                </a:lnTo>
                <a:lnTo>
                  <a:pt x="179" y="200"/>
                </a:lnTo>
                <a:lnTo>
                  <a:pt x="179" y="68"/>
                </a:lnTo>
                <a:lnTo>
                  <a:pt x="228" y="68"/>
                </a:lnTo>
                <a:lnTo>
                  <a:pt x="228" y="68"/>
                </a:lnTo>
                <a:close/>
                <a:moveTo>
                  <a:pt x="228" y="216"/>
                </a:moveTo>
                <a:lnTo>
                  <a:pt x="228" y="227"/>
                </a:lnTo>
                <a:lnTo>
                  <a:pt x="179" y="227"/>
                </a:lnTo>
                <a:lnTo>
                  <a:pt x="179" y="216"/>
                </a:lnTo>
                <a:lnTo>
                  <a:pt x="228" y="216"/>
                </a:lnTo>
                <a:lnTo>
                  <a:pt x="228" y="216"/>
                </a:lnTo>
                <a:close/>
                <a:moveTo>
                  <a:pt x="228" y="242"/>
                </a:moveTo>
                <a:lnTo>
                  <a:pt x="228" y="253"/>
                </a:lnTo>
                <a:lnTo>
                  <a:pt x="179" y="253"/>
                </a:lnTo>
                <a:lnTo>
                  <a:pt x="179" y="242"/>
                </a:lnTo>
                <a:lnTo>
                  <a:pt x="228" y="242"/>
                </a:lnTo>
                <a:lnTo>
                  <a:pt x="228" y="242"/>
                </a:lnTo>
                <a:close/>
                <a:moveTo>
                  <a:pt x="228" y="269"/>
                </a:moveTo>
                <a:lnTo>
                  <a:pt x="228" y="299"/>
                </a:lnTo>
                <a:lnTo>
                  <a:pt x="179" y="299"/>
                </a:lnTo>
                <a:lnTo>
                  <a:pt x="179" y="269"/>
                </a:lnTo>
                <a:lnTo>
                  <a:pt x="228" y="269"/>
                </a:lnTo>
                <a:close/>
                <a:moveTo>
                  <a:pt x="126" y="50"/>
                </a:moveTo>
                <a:lnTo>
                  <a:pt x="126" y="50"/>
                </a:lnTo>
                <a:lnTo>
                  <a:pt x="129" y="49"/>
                </a:lnTo>
                <a:lnTo>
                  <a:pt x="132" y="46"/>
                </a:lnTo>
                <a:lnTo>
                  <a:pt x="133" y="43"/>
                </a:lnTo>
                <a:lnTo>
                  <a:pt x="134" y="39"/>
                </a:lnTo>
                <a:lnTo>
                  <a:pt x="134" y="39"/>
                </a:lnTo>
                <a:lnTo>
                  <a:pt x="133" y="35"/>
                </a:lnTo>
                <a:lnTo>
                  <a:pt x="132" y="32"/>
                </a:lnTo>
                <a:lnTo>
                  <a:pt x="129" y="30"/>
                </a:lnTo>
                <a:lnTo>
                  <a:pt x="126" y="28"/>
                </a:lnTo>
                <a:lnTo>
                  <a:pt x="126" y="4"/>
                </a:lnTo>
                <a:lnTo>
                  <a:pt x="126" y="4"/>
                </a:lnTo>
                <a:lnTo>
                  <a:pt x="150" y="1"/>
                </a:lnTo>
                <a:lnTo>
                  <a:pt x="176" y="0"/>
                </a:lnTo>
                <a:lnTo>
                  <a:pt x="179" y="0"/>
                </a:lnTo>
                <a:lnTo>
                  <a:pt x="179" y="59"/>
                </a:lnTo>
                <a:lnTo>
                  <a:pt x="126" y="59"/>
                </a:lnTo>
                <a:lnTo>
                  <a:pt x="126" y="50"/>
                </a:lnTo>
                <a:lnTo>
                  <a:pt x="126" y="50"/>
                </a:lnTo>
                <a:close/>
                <a:moveTo>
                  <a:pt x="179" y="68"/>
                </a:moveTo>
                <a:lnTo>
                  <a:pt x="179" y="200"/>
                </a:lnTo>
                <a:lnTo>
                  <a:pt x="127" y="200"/>
                </a:lnTo>
                <a:lnTo>
                  <a:pt x="127" y="216"/>
                </a:lnTo>
                <a:lnTo>
                  <a:pt x="179" y="216"/>
                </a:lnTo>
                <a:lnTo>
                  <a:pt x="179" y="227"/>
                </a:lnTo>
                <a:lnTo>
                  <a:pt x="127" y="227"/>
                </a:lnTo>
                <a:lnTo>
                  <a:pt x="127" y="242"/>
                </a:lnTo>
                <a:lnTo>
                  <a:pt x="179" y="242"/>
                </a:lnTo>
                <a:lnTo>
                  <a:pt x="179" y="253"/>
                </a:lnTo>
                <a:lnTo>
                  <a:pt x="127" y="253"/>
                </a:lnTo>
                <a:lnTo>
                  <a:pt x="127" y="269"/>
                </a:lnTo>
                <a:lnTo>
                  <a:pt x="179" y="269"/>
                </a:lnTo>
                <a:lnTo>
                  <a:pt x="179" y="299"/>
                </a:lnTo>
                <a:lnTo>
                  <a:pt x="126" y="299"/>
                </a:lnTo>
                <a:lnTo>
                  <a:pt x="126" y="162"/>
                </a:lnTo>
                <a:lnTo>
                  <a:pt x="171" y="162"/>
                </a:lnTo>
                <a:lnTo>
                  <a:pt x="171" y="96"/>
                </a:lnTo>
                <a:lnTo>
                  <a:pt x="126" y="96"/>
                </a:lnTo>
                <a:lnTo>
                  <a:pt x="126" y="68"/>
                </a:lnTo>
                <a:lnTo>
                  <a:pt x="179" y="68"/>
                </a:lnTo>
                <a:close/>
                <a:moveTo>
                  <a:pt x="123" y="28"/>
                </a:moveTo>
                <a:lnTo>
                  <a:pt x="123" y="28"/>
                </a:lnTo>
                <a:lnTo>
                  <a:pt x="118" y="28"/>
                </a:lnTo>
                <a:lnTo>
                  <a:pt x="115" y="31"/>
                </a:lnTo>
                <a:lnTo>
                  <a:pt x="113" y="35"/>
                </a:lnTo>
                <a:lnTo>
                  <a:pt x="111" y="39"/>
                </a:lnTo>
                <a:lnTo>
                  <a:pt x="111" y="39"/>
                </a:lnTo>
                <a:lnTo>
                  <a:pt x="113" y="43"/>
                </a:lnTo>
                <a:lnTo>
                  <a:pt x="115" y="47"/>
                </a:lnTo>
                <a:lnTo>
                  <a:pt x="118" y="50"/>
                </a:lnTo>
                <a:lnTo>
                  <a:pt x="123" y="50"/>
                </a:lnTo>
                <a:lnTo>
                  <a:pt x="123" y="50"/>
                </a:lnTo>
                <a:lnTo>
                  <a:pt x="126" y="50"/>
                </a:lnTo>
                <a:lnTo>
                  <a:pt x="126" y="59"/>
                </a:lnTo>
                <a:lnTo>
                  <a:pt x="90" y="59"/>
                </a:lnTo>
                <a:lnTo>
                  <a:pt x="90" y="50"/>
                </a:lnTo>
                <a:lnTo>
                  <a:pt x="90" y="50"/>
                </a:lnTo>
                <a:lnTo>
                  <a:pt x="95" y="50"/>
                </a:lnTo>
                <a:lnTo>
                  <a:pt x="98" y="47"/>
                </a:lnTo>
                <a:lnTo>
                  <a:pt x="100" y="43"/>
                </a:lnTo>
                <a:lnTo>
                  <a:pt x="102" y="39"/>
                </a:lnTo>
                <a:lnTo>
                  <a:pt x="102" y="39"/>
                </a:lnTo>
                <a:lnTo>
                  <a:pt x="100" y="35"/>
                </a:lnTo>
                <a:lnTo>
                  <a:pt x="98" y="31"/>
                </a:lnTo>
                <a:lnTo>
                  <a:pt x="95" y="28"/>
                </a:lnTo>
                <a:lnTo>
                  <a:pt x="90" y="28"/>
                </a:lnTo>
                <a:lnTo>
                  <a:pt x="90" y="12"/>
                </a:lnTo>
                <a:lnTo>
                  <a:pt x="90" y="12"/>
                </a:lnTo>
                <a:lnTo>
                  <a:pt x="107" y="8"/>
                </a:lnTo>
                <a:lnTo>
                  <a:pt x="126" y="4"/>
                </a:lnTo>
                <a:lnTo>
                  <a:pt x="126" y="28"/>
                </a:lnTo>
                <a:lnTo>
                  <a:pt x="126" y="28"/>
                </a:lnTo>
                <a:lnTo>
                  <a:pt x="123" y="28"/>
                </a:lnTo>
                <a:lnTo>
                  <a:pt x="123" y="28"/>
                </a:lnTo>
                <a:close/>
                <a:moveTo>
                  <a:pt x="126" y="68"/>
                </a:moveTo>
                <a:lnTo>
                  <a:pt x="126" y="96"/>
                </a:lnTo>
                <a:lnTo>
                  <a:pt x="90" y="96"/>
                </a:lnTo>
                <a:lnTo>
                  <a:pt x="90" y="68"/>
                </a:lnTo>
                <a:lnTo>
                  <a:pt x="126" y="68"/>
                </a:lnTo>
                <a:lnTo>
                  <a:pt x="126" y="68"/>
                </a:lnTo>
                <a:close/>
                <a:moveTo>
                  <a:pt x="126" y="162"/>
                </a:moveTo>
                <a:lnTo>
                  <a:pt x="126" y="299"/>
                </a:lnTo>
                <a:lnTo>
                  <a:pt x="90" y="299"/>
                </a:lnTo>
                <a:lnTo>
                  <a:pt x="90" y="256"/>
                </a:lnTo>
                <a:lnTo>
                  <a:pt x="90" y="256"/>
                </a:lnTo>
                <a:lnTo>
                  <a:pt x="92" y="250"/>
                </a:lnTo>
                <a:lnTo>
                  <a:pt x="94" y="244"/>
                </a:lnTo>
                <a:lnTo>
                  <a:pt x="94" y="244"/>
                </a:lnTo>
                <a:lnTo>
                  <a:pt x="92" y="237"/>
                </a:lnTo>
                <a:lnTo>
                  <a:pt x="90" y="231"/>
                </a:lnTo>
                <a:lnTo>
                  <a:pt x="90" y="162"/>
                </a:lnTo>
                <a:lnTo>
                  <a:pt x="126" y="162"/>
                </a:lnTo>
                <a:lnTo>
                  <a:pt x="126" y="162"/>
                </a:lnTo>
                <a:close/>
                <a:moveTo>
                  <a:pt x="90" y="348"/>
                </a:moveTo>
                <a:lnTo>
                  <a:pt x="90" y="314"/>
                </a:lnTo>
                <a:lnTo>
                  <a:pt x="94" y="314"/>
                </a:lnTo>
                <a:lnTo>
                  <a:pt x="94" y="338"/>
                </a:lnTo>
                <a:lnTo>
                  <a:pt x="94" y="338"/>
                </a:lnTo>
                <a:lnTo>
                  <a:pt x="92" y="344"/>
                </a:lnTo>
                <a:lnTo>
                  <a:pt x="90" y="348"/>
                </a:lnTo>
                <a:lnTo>
                  <a:pt x="90" y="348"/>
                </a:lnTo>
                <a:close/>
                <a:moveTo>
                  <a:pt x="90" y="12"/>
                </a:moveTo>
                <a:lnTo>
                  <a:pt x="90" y="28"/>
                </a:lnTo>
                <a:lnTo>
                  <a:pt x="90" y="28"/>
                </a:lnTo>
                <a:lnTo>
                  <a:pt x="85" y="28"/>
                </a:lnTo>
                <a:lnTo>
                  <a:pt x="83" y="31"/>
                </a:lnTo>
                <a:lnTo>
                  <a:pt x="80" y="35"/>
                </a:lnTo>
                <a:lnTo>
                  <a:pt x="79" y="39"/>
                </a:lnTo>
                <a:lnTo>
                  <a:pt x="79" y="39"/>
                </a:lnTo>
                <a:lnTo>
                  <a:pt x="80" y="43"/>
                </a:lnTo>
                <a:lnTo>
                  <a:pt x="83" y="47"/>
                </a:lnTo>
                <a:lnTo>
                  <a:pt x="85" y="50"/>
                </a:lnTo>
                <a:lnTo>
                  <a:pt x="90" y="50"/>
                </a:lnTo>
                <a:lnTo>
                  <a:pt x="90" y="59"/>
                </a:lnTo>
                <a:lnTo>
                  <a:pt x="71" y="59"/>
                </a:lnTo>
                <a:lnTo>
                  <a:pt x="71" y="20"/>
                </a:lnTo>
                <a:lnTo>
                  <a:pt x="71" y="20"/>
                </a:lnTo>
                <a:lnTo>
                  <a:pt x="90" y="12"/>
                </a:lnTo>
                <a:lnTo>
                  <a:pt x="90" y="12"/>
                </a:lnTo>
                <a:close/>
                <a:moveTo>
                  <a:pt x="90" y="68"/>
                </a:moveTo>
                <a:lnTo>
                  <a:pt x="90" y="96"/>
                </a:lnTo>
                <a:lnTo>
                  <a:pt x="81" y="96"/>
                </a:lnTo>
                <a:lnTo>
                  <a:pt x="81" y="162"/>
                </a:lnTo>
                <a:lnTo>
                  <a:pt x="90" y="162"/>
                </a:lnTo>
                <a:lnTo>
                  <a:pt x="90" y="231"/>
                </a:lnTo>
                <a:lnTo>
                  <a:pt x="90" y="231"/>
                </a:lnTo>
                <a:lnTo>
                  <a:pt x="87" y="227"/>
                </a:lnTo>
                <a:lnTo>
                  <a:pt x="81" y="223"/>
                </a:lnTo>
                <a:lnTo>
                  <a:pt x="76" y="221"/>
                </a:lnTo>
                <a:lnTo>
                  <a:pt x="71" y="221"/>
                </a:lnTo>
                <a:lnTo>
                  <a:pt x="71" y="68"/>
                </a:lnTo>
                <a:lnTo>
                  <a:pt x="90" y="68"/>
                </a:lnTo>
                <a:lnTo>
                  <a:pt x="90" y="68"/>
                </a:lnTo>
                <a:close/>
                <a:moveTo>
                  <a:pt x="90" y="256"/>
                </a:moveTo>
                <a:lnTo>
                  <a:pt x="90" y="299"/>
                </a:lnTo>
                <a:lnTo>
                  <a:pt x="71" y="299"/>
                </a:lnTo>
                <a:lnTo>
                  <a:pt x="71" y="267"/>
                </a:lnTo>
                <a:lnTo>
                  <a:pt x="71" y="267"/>
                </a:lnTo>
                <a:lnTo>
                  <a:pt x="76" y="267"/>
                </a:lnTo>
                <a:lnTo>
                  <a:pt x="81" y="264"/>
                </a:lnTo>
                <a:lnTo>
                  <a:pt x="87" y="260"/>
                </a:lnTo>
                <a:lnTo>
                  <a:pt x="90" y="256"/>
                </a:lnTo>
                <a:lnTo>
                  <a:pt x="90" y="256"/>
                </a:lnTo>
                <a:close/>
                <a:moveTo>
                  <a:pt x="90" y="314"/>
                </a:moveTo>
                <a:lnTo>
                  <a:pt x="90" y="348"/>
                </a:lnTo>
                <a:lnTo>
                  <a:pt x="90" y="348"/>
                </a:lnTo>
                <a:lnTo>
                  <a:pt x="87" y="352"/>
                </a:lnTo>
                <a:lnTo>
                  <a:pt x="84" y="353"/>
                </a:lnTo>
                <a:lnTo>
                  <a:pt x="80" y="356"/>
                </a:lnTo>
                <a:lnTo>
                  <a:pt x="75" y="356"/>
                </a:lnTo>
                <a:lnTo>
                  <a:pt x="71" y="356"/>
                </a:lnTo>
                <a:lnTo>
                  <a:pt x="71" y="314"/>
                </a:lnTo>
                <a:lnTo>
                  <a:pt x="90" y="314"/>
                </a:lnTo>
                <a:close/>
                <a:moveTo>
                  <a:pt x="71" y="20"/>
                </a:moveTo>
                <a:lnTo>
                  <a:pt x="71" y="59"/>
                </a:lnTo>
                <a:lnTo>
                  <a:pt x="37" y="59"/>
                </a:lnTo>
                <a:lnTo>
                  <a:pt x="37" y="59"/>
                </a:lnTo>
                <a:lnTo>
                  <a:pt x="37" y="54"/>
                </a:lnTo>
                <a:lnTo>
                  <a:pt x="38" y="49"/>
                </a:lnTo>
                <a:lnTo>
                  <a:pt x="41" y="43"/>
                </a:lnTo>
                <a:lnTo>
                  <a:pt x="45" y="38"/>
                </a:lnTo>
                <a:lnTo>
                  <a:pt x="56" y="30"/>
                </a:lnTo>
                <a:lnTo>
                  <a:pt x="71" y="20"/>
                </a:lnTo>
                <a:lnTo>
                  <a:pt x="71" y="20"/>
                </a:lnTo>
                <a:close/>
                <a:moveTo>
                  <a:pt x="71" y="68"/>
                </a:moveTo>
                <a:lnTo>
                  <a:pt x="71" y="221"/>
                </a:lnTo>
                <a:lnTo>
                  <a:pt x="71" y="221"/>
                </a:lnTo>
                <a:lnTo>
                  <a:pt x="71" y="221"/>
                </a:lnTo>
                <a:lnTo>
                  <a:pt x="65" y="221"/>
                </a:lnTo>
                <a:lnTo>
                  <a:pt x="61" y="222"/>
                </a:lnTo>
                <a:lnTo>
                  <a:pt x="57" y="225"/>
                </a:lnTo>
                <a:lnTo>
                  <a:pt x="54" y="227"/>
                </a:lnTo>
                <a:lnTo>
                  <a:pt x="50" y="230"/>
                </a:lnTo>
                <a:lnTo>
                  <a:pt x="49" y="234"/>
                </a:lnTo>
                <a:lnTo>
                  <a:pt x="48" y="239"/>
                </a:lnTo>
                <a:lnTo>
                  <a:pt x="48" y="244"/>
                </a:lnTo>
                <a:lnTo>
                  <a:pt x="48" y="244"/>
                </a:lnTo>
                <a:lnTo>
                  <a:pt x="48" y="248"/>
                </a:lnTo>
                <a:lnTo>
                  <a:pt x="49" y="253"/>
                </a:lnTo>
                <a:lnTo>
                  <a:pt x="50" y="257"/>
                </a:lnTo>
                <a:lnTo>
                  <a:pt x="54" y="260"/>
                </a:lnTo>
                <a:lnTo>
                  <a:pt x="57" y="262"/>
                </a:lnTo>
                <a:lnTo>
                  <a:pt x="61" y="265"/>
                </a:lnTo>
                <a:lnTo>
                  <a:pt x="65" y="267"/>
                </a:lnTo>
                <a:lnTo>
                  <a:pt x="71" y="267"/>
                </a:lnTo>
                <a:lnTo>
                  <a:pt x="71" y="267"/>
                </a:lnTo>
                <a:lnTo>
                  <a:pt x="71" y="299"/>
                </a:lnTo>
                <a:lnTo>
                  <a:pt x="16" y="299"/>
                </a:lnTo>
                <a:lnTo>
                  <a:pt x="16" y="210"/>
                </a:lnTo>
                <a:lnTo>
                  <a:pt x="16" y="210"/>
                </a:lnTo>
                <a:lnTo>
                  <a:pt x="20" y="206"/>
                </a:lnTo>
                <a:lnTo>
                  <a:pt x="25" y="202"/>
                </a:lnTo>
                <a:lnTo>
                  <a:pt x="30" y="199"/>
                </a:lnTo>
                <a:lnTo>
                  <a:pt x="37" y="199"/>
                </a:lnTo>
                <a:lnTo>
                  <a:pt x="37" y="68"/>
                </a:lnTo>
                <a:lnTo>
                  <a:pt x="71" y="68"/>
                </a:lnTo>
                <a:lnTo>
                  <a:pt x="71" y="68"/>
                </a:lnTo>
                <a:close/>
                <a:moveTo>
                  <a:pt x="71" y="314"/>
                </a:moveTo>
                <a:lnTo>
                  <a:pt x="71" y="356"/>
                </a:lnTo>
                <a:lnTo>
                  <a:pt x="65" y="356"/>
                </a:lnTo>
                <a:lnTo>
                  <a:pt x="65" y="356"/>
                </a:lnTo>
                <a:lnTo>
                  <a:pt x="58" y="355"/>
                </a:lnTo>
                <a:lnTo>
                  <a:pt x="53" y="350"/>
                </a:lnTo>
                <a:lnTo>
                  <a:pt x="49" y="345"/>
                </a:lnTo>
                <a:lnTo>
                  <a:pt x="48" y="338"/>
                </a:lnTo>
                <a:lnTo>
                  <a:pt x="48" y="314"/>
                </a:lnTo>
                <a:lnTo>
                  <a:pt x="71" y="314"/>
                </a:lnTo>
                <a:lnTo>
                  <a:pt x="71" y="314"/>
                </a:lnTo>
                <a:close/>
                <a:moveTo>
                  <a:pt x="16" y="154"/>
                </a:moveTo>
                <a:lnTo>
                  <a:pt x="16" y="154"/>
                </a:lnTo>
                <a:lnTo>
                  <a:pt x="19" y="153"/>
                </a:lnTo>
                <a:lnTo>
                  <a:pt x="20" y="150"/>
                </a:lnTo>
                <a:lnTo>
                  <a:pt x="20" y="103"/>
                </a:lnTo>
                <a:lnTo>
                  <a:pt x="20" y="103"/>
                </a:lnTo>
                <a:lnTo>
                  <a:pt x="19" y="99"/>
                </a:lnTo>
                <a:lnTo>
                  <a:pt x="16" y="96"/>
                </a:lnTo>
                <a:lnTo>
                  <a:pt x="16" y="154"/>
                </a:lnTo>
                <a:close/>
                <a:moveTo>
                  <a:pt x="16" y="96"/>
                </a:moveTo>
                <a:lnTo>
                  <a:pt x="16" y="154"/>
                </a:lnTo>
                <a:lnTo>
                  <a:pt x="16" y="154"/>
                </a:lnTo>
                <a:lnTo>
                  <a:pt x="15" y="154"/>
                </a:lnTo>
                <a:lnTo>
                  <a:pt x="6" y="150"/>
                </a:lnTo>
                <a:lnTo>
                  <a:pt x="6" y="150"/>
                </a:lnTo>
                <a:lnTo>
                  <a:pt x="4" y="149"/>
                </a:lnTo>
                <a:lnTo>
                  <a:pt x="2" y="147"/>
                </a:lnTo>
                <a:lnTo>
                  <a:pt x="0" y="142"/>
                </a:lnTo>
                <a:lnTo>
                  <a:pt x="0" y="95"/>
                </a:lnTo>
                <a:lnTo>
                  <a:pt x="0" y="95"/>
                </a:lnTo>
                <a:lnTo>
                  <a:pt x="0" y="93"/>
                </a:lnTo>
                <a:lnTo>
                  <a:pt x="2" y="91"/>
                </a:lnTo>
                <a:lnTo>
                  <a:pt x="4" y="91"/>
                </a:lnTo>
                <a:lnTo>
                  <a:pt x="6" y="91"/>
                </a:lnTo>
                <a:lnTo>
                  <a:pt x="15" y="95"/>
                </a:lnTo>
                <a:lnTo>
                  <a:pt x="15" y="95"/>
                </a:lnTo>
                <a:lnTo>
                  <a:pt x="16" y="96"/>
                </a:lnTo>
                <a:lnTo>
                  <a:pt x="16" y="96"/>
                </a:lnTo>
                <a:close/>
                <a:moveTo>
                  <a:pt x="16" y="210"/>
                </a:moveTo>
                <a:lnTo>
                  <a:pt x="16" y="299"/>
                </a:lnTo>
                <a:lnTo>
                  <a:pt x="12" y="299"/>
                </a:lnTo>
                <a:lnTo>
                  <a:pt x="12" y="222"/>
                </a:lnTo>
                <a:lnTo>
                  <a:pt x="12" y="222"/>
                </a:lnTo>
                <a:lnTo>
                  <a:pt x="14" y="215"/>
                </a:lnTo>
                <a:lnTo>
                  <a:pt x="16" y="210"/>
                </a:lnTo>
                <a:lnTo>
                  <a:pt x="16" y="2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20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" name="图表 246"/>
          <p:cNvGraphicFramePr/>
          <p:nvPr>
            <p:extLst>
              <p:ext uri="{D42A27DB-BD31-4B8C-83A1-F6EECF244321}">
                <p14:modId xmlns:p14="http://schemas.microsoft.com/office/powerpoint/2010/main" val="879375103"/>
              </p:ext>
            </p:extLst>
          </p:nvPr>
        </p:nvGraphicFramePr>
        <p:xfrm>
          <a:off x="1155569" y="868229"/>
          <a:ext cx="8136000" cy="55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48" name="直接连接符 247"/>
          <p:cNvCxnSpPr/>
          <p:nvPr/>
        </p:nvCxnSpPr>
        <p:spPr>
          <a:xfrm>
            <a:off x="7163857" y="3622229"/>
            <a:ext cx="2591943" cy="0"/>
          </a:xfrm>
          <a:prstGeom prst="line">
            <a:avLst/>
          </a:prstGeom>
          <a:ln w="28575">
            <a:solidFill>
              <a:srgbClr val="C0CA33"/>
            </a:solidFill>
            <a:round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接连接符 248"/>
          <p:cNvCxnSpPr/>
          <p:nvPr/>
        </p:nvCxnSpPr>
        <p:spPr>
          <a:xfrm flipH="1" flipV="1">
            <a:off x="1412346" y="4040094"/>
            <a:ext cx="2299867" cy="27323"/>
          </a:xfrm>
          <a:prstGeom prst="line">
            <a:avLst/>
          </a:prstGeom>
          <a:ln w="28575">
            <a:solidFill>
              <a:srgbClr val="44BE9B"/>
            </a:solidFill>
            <a:round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8583297" y="1891286"/>
            <a:ext cx="1199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>
                <a:solidFill>
                  <a:srgbClr val="C0CA33"/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30%</a:t>
            </a:r>
            <a:endParaRPr lang="zh-CN" altLang="en-US" b="1" dirty="0">
              <a:solidFill>
                <a:srgbClr val="C0CA33"/>
              </a:solidFill>
              <a:latin typeface="Century Gothic" panose="020B0502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4279" y="5199643"/>
            <a:ext cx="1199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zh-CN" sz="4000" b="1" dirty="0">
                <a:solidFill>
                  <a:srgbClr val="26C6DA"/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1</a:t>
            </a:r>
            <a:r>
              <a:rPr lang="en-US" altLang="zh-CN" sz="4000" b="1" dirty="0">
                <a:solidFill>
                  <a:srgbClr val="26C6DA"/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5%</a:t>
            </a:r>
            <a:endParaRPr lang="zh-CN" altLang="en-US" b="1" dirty="0">
              <a:solidFill>
                <a:srgbClr val="26C6DA"/>
              </a:solidFill>
              <a:latin typeface="Century Gothic" panose="020B0502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50" name="矩形 249"/>
          <p:cNvSpPr/>
          <p:nvPr/>
        </p:nvSpPr>
        <p:spPr>
          <a:xfrm>
            <a:off x="435735" y="3155708"/>
            <a:ext cx="24092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Adobe 黑体 Std R" panose="020B0400000000000000" pitchFamily="34" charset="-122"/>
                <a:cs typeface="Times New Roman" panose="02020603050405020304" pitchFamily="18" charset="0"/>
              </a:rPr>
              <a:t>Залоговое обеспечение</a:t>
            </a:r>
            <a:endParaRPr lang="zh-CN" altLang="en-US" sz="2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Adobe 黑体 Std R" panose="020B04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1" name="矩形 250"/>
          <p:cNvSpPr/>
          <p:nvPr/>
        </p:nvSpPr>
        <p:spPr>
          <a:xfrm>
            <a:off x="6529635" y="5907425"/>
            <a:ext cx="33635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zh-CN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Adobe 黑体 Std R" panose="020B0400000000000000" pitchFamily="34" charset="-122"/>
                <a:cs typeface="Times New Roman" panose="02020603050405020304" pitchFamily="18" charset="0"/>
              </a:rPr>
              <a:t>Собственный вклад</a:t>
            </a:r>
            <a:endParaRPr lang="zh-CN" altLang="en-US" sz="2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Adobe 黑体 Std R" panose="020B04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2" name="矩形 251"/>
          <p:cNvSpPr/>
          <p:nvPr/>
        </p:nvSpPr>
        <p:spPr>
          <a:xfrm>
            <a:off x="8617867" y="2537872"/>
            <a:ext cx="3363564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zh-CN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Adobe 黑体 Std R" panose="020B0400000000000000" pitchFamily="34" charset="-122"/>
                <a:cs typeface="Times New Roman" panose="02020603050405020304" pitchFamily="18" charset="0"/>
              </a:rPr>
              <a:t>Минимальный объем Венгерского содержимого</a:t>
            </a:r>
            <a:endParaRPr lang="zh-CN" altLang="en-US" sz="2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Adobe 黑体 Std R" panose="020B04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35735" y="2571325"/>
            <a:ext cx="1199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zh-CN" sz="4000" b="1" dirty="0">
                <a:solidFill>
                  <a:srgbClr val="44BE9B"/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5</a:t>
            </a:r>
            <a:r>
              <a:rPr lang="en-US" altLang="zh-CN" sz="4000" b="1" dirty="0">
                <a:solidFill>
                  <a:srgbClr val="44BE9B"/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0%</a:t>
            </a:r>
            <a:endParaRPr lang="zh-CN" altLang="en-US" b="1" dirty="0">
              <a:solidFill>
                <a:srgbClr val="44BE9B"/>
              </a:solidFill>
              <a:latin typeface="Century Gothic" panose="020B050202020202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0DB4CCC3-06C4-4D26-8401-CEEF8E283A7B}"/>
              </a:ext>
            </a:extLst>
          </p:cNvPr>
          <p:cNvGrpSpPr/>
          <p:nvPr/>
        </p:nvGrpSpPr>
        <p:grpSpPr>
          <a:xfrm>
            <a:off x="0" y="6672441"/>
            <a:ext cx="12192000" cy="185559"/>
            <a:chOff x="609599" y="6473191"/>
            <a:chExt cx="12875685" cy="384810"/>
          </a:xfrm>
        </p:grpSpPr>
        <p:sp>
          <p:nvSpPr>
            <p:cNvPr id="14" name="矩形 27">
              <a:extLst>
                <a:ext uri="{FF2B5EF4-FFF2-40B4-BE49-F238E27FC236}">
                  <a16:creationId xmlns:a16="http://schemas.microsoft.com/office/drawing/2014/main" id="{8A6F0589-F0FC-4FF0-BEE3-602E63D773F7}"/>
                </a:ext>
              </a:extLst>
            </p:cNvPr>
            <p:cNvSpPr/>
            <p:nvPr/>
          </p:nvSpPr>
          <p:spPr>
            <a:xfrm>
              <a:off x="609599" y="6473191"/>
              <a:ext cx="12875685" cy="3848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5" name="矩形 3">
              <a:extLst>
                <a:ext uri="{FF2B5EF4-FFF2-40B4-BE49-F238E27FC236}">
                  <a16:creationId xmlns:a16="http://schemas.microsoft.com/office/drawing/2014/main" id="{DDB476FC-283A-4A40-8A52-6B8A7B92C505}"/>
                </a:ext>
              </a:extLst>
            </p:cNvPr>
            <p:cNvSpPr/>
            <p:nvPr/>
          </p:nvSpPr>
          <p:spPr>
            <a:xfrm>
              <a:off x="609600" y="6515100"/>
              <a:ext cx="1877704" cy="342900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6" name="矩形 6">
              <a:extLst>
                <a:ext uri="{FF2B5EF4-FFF2-40B4-BE49-F238E27FC236}">
                  <a16:creationId xmlns:a16="http://schemas.microsoft.com/office/drawing/2014/main" id="{51845BD5-DA7B-432A-A7DC-29A031D80CDA}"/>
                </a:ext>
              </a:extLst>
            </p:cNvPr>
            <p:cNvSpPr/>
            <p:nvPr/>
          </p:nvSpPr>
          <p:spPr>
            <a:xfrm>
              <a:off x="2171700" y="6515100"/>
              <a:ext cx="1877704" cy="342900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7" name="矩形 7">
              <a:extLst>
                <a:ext uri="{FF2B5EF4-FFF2-40B4-BE49-F238E27FC236}">
                  <a16:creationId xmlns:a16="http://schemas.microsoft.com/office/drawing/2014/main" id="{C68ECE46-C814-47B8-A3F3-B476EEF104AD}"/>
                </a:ext>
              </a:extLst>
            </p:cNvPr>
            <p:cNvSpPr/>
            <p:nvPr/>
          </p:nvSpPr>
          <p:spPr>
            <a:xfrm>
              <a:off x="3733800" y="6515100"/>
              <a:ext cx="1877704" cy="342900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8" name="矩形 8">
              <a:extLst>
                <a:ext uri="{FF2B5EF4-FFF2-40B4-BE49-F238E27FC236}">
                  <a16:creationId xmlns:a16="http://schemas.microsoft.com/office/drawing/2014/main" id="{FA5CD93E-9291-4E0E-A881-EF23D05CFD03}"/>
                </a:ext>
              </a:extLst>
            </p:cNvPr>
            <p:cNvSpPr/>
            <p:nvPr/>
          </p:nvSpPr>
          <p:spPr>
            <a:xfrm>
              <a:off x="5295900" y="6515100"/>
              <a:ext cx="1877704" cy="342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9" name="矩形 9">
              <a:extLst>
                <a:ext uri="{FF2B5EF4-FFF2-40B4-BE49-F238E27FC236}">
                  <a16:creationId xmlns:a16="http://schemas.microsoft.com/office/drawing/2014/main" id="{9E648108-B13B-4E7C-8EDA-C2E8976D9DDD}"/>
                </a:ext>
              </a:extLst>
            </p:cNvPr>
            <p:cNvSpPr/>
            <p:nvPr/>
          </p:nvSpPr>
          <p:spPr>
            <a:xfrm>
              <a:off x="6858000" y="6515100"/>
              <a:ext cx="1877704" cy="342900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" name="矩形 10">
              <a:extLst>
                <a:ext uri="{FF2B5EF4-FFF2-40B4-BE49-F238E27FC236}">
                  <a16:creationId xmlns:a16="http://schemas.microsoft.com/office/drawing/2014/main" id="{264D3ED6-5526-4CBB-8FE5-89A9C4DBACB2}"/>
                </a:ext>
              </a:extLst>
            </p:cNvPr>
            <p:cNvSpPr/>
            <p:nvPr/>
          </p:nvSpPr>
          <p:spPr>
            <a:xfrm>
              <a:off x="8420100" y="6515100"/>
              <a:ext cx="1877704" cy="342900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1" name="矩形 11">
              <a:extLst>
                <a:ext uri="{FF2B5EF4-FFF2-40B4-BE49-F238E27FC236}">
                  <a16:creationId xmlns:a16="http://schemas.microsoft.com/office/drawing/2014/main" id="{EC723780-50CE-4D3C-A710-3763A966D952}"/>
                </a:ext>
              </a:extLst>
            </p:cNvPr>
            <p:cNvSpPr/>
            <p:nvPr/>
          </p:nvSpPr>
          <p:spPr>
            <a:xfrm>
              <a:off x="9982200" y="6515100"/>
              <a:ext cx="1877704" cy="342900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22" name="文本框 9">
            <a:extLst>
              <a:ext uri="{FF2B5EF4-FFF2-40B4-BE49-F238E27FC236}">
                <a16:creationId xmlns:a16="http://schemas.microsoft.com/office/drawing/2014/main" id="{1C63D1CF-8090-4435-B00C-B547826FDBA6}"/>
              </a:ext>
            </a:extLst>
          </p:cNvPr>
          <p:cNvSpPr txBox="1"/>
          <p:nvPr/>
        </p:nvSpPr>
        <p:spPr>
          <a:xfrm>
            <a:off x="552971" y="246973"/>
            <a:ext cx="10526811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ru-RU" altLang="ko-KR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微软雅黑" pitchFamily="34" charset="-122"/>
              </a:rPr>
              <a:t>Критерии финансирования</a:t>
            </a:r>
          </a:p>
        </p:txBody>
      </p:sp>
      <p:sp>
        <p:nvSpPr>
          <p:cNvPr id="23" name="矩形 26">
            <a:extLst>
              <a:ext uri="{FF2B5EF4-FFF2-40B4-BE49-F238E27FC236}">
                <a16:creationId xmlns:a16="http://schemas.microsoft.com/office/drawing/2014/main" id="{EF98BD7B-33D5-4A45-9F9A-004FEF0710CE}"/>
              </a:ext>
            </a:extLst>
          </p:cNvPr>
          <p:cNvSpPr/>
          <p:nvPr/>
        </p:nvSpPr>
        <p:spPr>
          <a:xfrm>
            <a:off x="929640" y="1"/>
            <a:ext cx="1798320" cy="140970"/>
          </a:xfrm>
          <a:prstGeom prst="rect">
            <a:avLst/>
          </a:prstGeom>
          <a:solidFill>
            <a:srgbClr val="00B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en-US" sz="216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91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F6FE2D9-D8E2-4F87-8D64-B9935FC41662}"/>
              </a:ext>
            </a:extLst>
          </p:cNvPr>
          <p:cNvGrpSpPr/>
          <p:nvPr/>
        </p:nvGrpSpPr>
        <p:grpSpPr>
          <a:xfrm>
            <a:off x="0" y="6672441"/>
            <a:ext cx="12192000" cy="185559"/>
            <a:chOff x="609599" y="6473191"/>
            <a:chExt cx="12875685" cy="384810"/>
          </a:xfrm>
        </p:grpSpPr>
        <p:sp>
          <p:nvSpPr>
            <p:cNvPr id="3" name="矩形 27">
              <a:extLst>
                <a:ext uri="{FF2B5EF4-FFF2-40B4-BE49-F238E27FC236}">
                  <a16:creationId xmlns:a16="http://schemas.microsoft.com/office/drawing/2014/main" id="{A0BC493B-D0E0-4C81-BAA6-9C6947CBDD68}"/>
                </a:ext>
              </a:extLst>
            </p:cNvPr>
            <p:cNvSpPr/>
            <p:nvPr/>
          </p:nvSpPr>
          <p:spPr>
            <a:xfrm>
              <a:off x="609599" y="6473191"/>
              <a:ext cx="12875685" cy="3848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C4438015-A938-4121-8CB2-9186033FA971}"/>
                </a:ext>
              </a:extLst>
            </p:cNvPr>
            <p:cNvSpPr/>
            <p:nvPr/>
          </p:nvSpPr>
          <p:spPr>
            <a:xfrm>
              <a:off x="609600" y="6515100"/>
              <a:ext cx="1877704" cy="342900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5" name="矩形 6">
              <a:extLst>
                <a:ext uri="{FF2B5EF4-FFF2-40B4-BE49-F238E27FC236}">
                  <a16:creationId xmlns:a16="http://schemas.microsoft.com/office/drawing/2014/main" id="{FF7B4CFC-2037-4B4D-A24E-C762A9B18DF5}"/>
                </a:ext>
              </a:extLst>
            </p:cNvPr>
            <p:cNvSpPr/>
            <p:nvPr/>
          </p:nvSpPr>
          <p:spPr>
            <a:xfrm>
              <a:off x="2171700" y="6515100"/>
              <a:ext cx="1877704" cy="342900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6" name="矩形 7">
              <a:extLst>
                <a:ext uri="{FF2B5EF4-FFF2-40B4-BE49-F238E27FC236}">
                  <a16:creationId xmlns:a16="http://schemas.microsoft.com/office/drawing/2014/main" id="{3D5D304B-7813-47DD-A6D3-9D7F39FE0A66}"/>
                </a:ext>
              </a:extLst>
            </p:cNvPr>
            <p:cNvSpPr/>
            <p:nvPr/>
          </p:nvSpPr>
          <p:spPr>
            <a:xfrm>
              <a:off x="3733800" y="6515100"/>
              <a:ext cx="1877704" cy="342900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" name="矩形 8">
              <a:extLst>
                <a:ext uri="{FF2B5EF4-FFF2-40B4-BE49-F238E27FC236}">
                  <a16:creationId xmlns:a16="http://schemas.microsoft.com/office/drawing/2014/main" id="{F2D90EF0-075B-4EDB-B085-A3563107BE2C}"/>
                </a:ext>
              </a:extLst>
            </p:cNvPr>
            <p:cNvSpPr/>
            <p:nvPr/>
          </p:nvSpPr>
          <p:spPr>
            <a:xfrm>
              <a:off x="5295900" y="6515100"/>
              <a:ext cx="1877704" cy="342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8" name="矩形 9">
              <a:extLst>
                <a:ext uri="{FF2B5EF4-FFF2-40B4-BE49-F238E27FC236}">
                  <a16:creationId xmlns:a16="http://schemas.microsoft.com/office/drawing/2014/main" id="{C314DA2E-29A2-41A5-8523-43BCDB2B920E}"/>
                </a:ext>
              </a:extLst>
            </p:cNvPr>
            <p:cNvSpPr/>
            <p:nvPr/>
          </p:nvSpPr>
          <p:spPr>
            <a:xfrm>
              <a:off x="6858000" y="6515100"/>
              <a:ext cx="1877704" cy="342900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" name="矩形 10">
              <a:extLst>
                <a:ext uri="{FF2B5EF4-FFF2-40B4-BE49-F238E27FC236}">
                  <a16:creationId xmlns:a16="http://schemas.microsoft.com/office/drawing/2014/main" id="{823C94A9-3466-45C2-88AD-AC34588E0D6B}"/>
                </a:ext>
              </a:extLst>
            </p:cNvPr>
            <p:cNvSpPr/>
            <p:nvPr/>
          </p:nvSpPr>
          <p:spPr>
            <a:xfrm>
              <a:off x="8420100" y="6515100"/>
              <a:ext cx="1877704" cy="342900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0" name="矩形 11">
              <a:extLst>
                <a:ext uri="{FF2B5EF4-FFF2-40B4-BE49-F238E27FC236}">
                  <a16:creationId xmlns:a16="http://schemas.microsoft.com/office/drawing/2014/main" id="{5AD898C8-515B-45FD-B2F2-BDF4BEDA582E}"/>
                </a:ext>
              </a:extLst>
            </p:cNvPr>
            <p:cNvSpPr/>
            <p:nvPr/>
          </p:nvSpPr>
          <p:spPr>
            <a:xfrm>
              <a:off x="9982200" y="6515100"/>
              <a:ext cx="1877704" cy="342900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51" name="Group 15">
            <a:extLst>
              <a:ext uri="{FF2B5EF4-FFF2-40B4-BE49-F238E27FC236}">
                <a16:creationId xmlns:a16="http://schemas.microsoft.com/office/drawing/2014/main" id="{9932EA25-AC8F-45E7-8903-ADB7FDA5047F}"/>
              </a:ext>
            </a:extLst>
          </p:cNvPr>
          <p:cNvGrpSpPr>
            <a:grpSpLocks/>
          </p:cNvGrpSpPr>
          <p:nvPr/>
        </p:nvGrpSpPr>
        <p:grpSpPr bwMode="auto">
          <a:xfrm>
            <a:off x="897359" y="2665350"/>
            <a:ext cx="1447800" cy="1708150"/>
            <a:chOff x="1120775" y="1730534"/>
            <a:chExt cx="1085850" cy="1280160"/>
          </a:xfrm>
          <a:solidFill>
            <a:srgbClr val="4F94BE"/>
          </a:solidFill>
        </p:grpSpPr>
        <p:cxnSp>
          <p:nvCxnSpPr>
            <p:cNvPr id="52" name="Straight Connector 14">
              <a:extLst>
                <a:ext uri="{FF2B5EF4-FFF2-40B4-BE49-F238E27FC236}">
                  <a16:creationId xmlns:a16="http://schemas.microsoft.com/office/drawing/2014/main" id="{23263F9F-D06D-4665-B842-BA133036EDC4}"/>
                </a:ext>
              </a:extLst>
            </p:cNvPr>
            <p:cNvCxnSpPr/>
            <p:nvPr/>
          </p:nvCxnSpPr>
          <p:spPr>
            <a:xfrm rot="5400000">
              <a:off x="700961" y="2369423"/>
              <a:ext cx="1280160" cy="2381"/>
            </a:xfrm>
            <a:prstGeom prst="line">
              <a:avLst/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38100" dist="12700" sx="96000" sy="96000" algn="l" rotWithShape="0">
                <a:prstClr val="black">
                  <a:alpha val="9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Group 11">
              <a:extLst>
                <a:ext uri="{FF2B5EF4-FFF2-40B4-BE49-F238E27FC236}">
                  <a16:creationId xmlns:a16="http://schemas.microsoft.com/office/drawing/2014/main" id="{1F324344-D3D9-4B11-ACFC-E48A449580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0775" y="1838325"/>
              <a:ext cx="1085850" cy="1077920"/>
              <a:chOff x="3810000" y="1948650"/>
              <a:chExt cx="1085850" cy="1077920"/>
            </a:xfrm>
            <a:grpFill/>
          </p:grpSpPr>
          <p:sp>
            <p:nvSpPr>
              <p:cNvPr id="54" name="Trapezoid 7">
                <a:extLst>
                  <a:ext uri="{FF2B5EF4-FFF2-40B4-BE49-F238E27FC236}">
                    <a16:creationId xmlns:a16="http://schemas.microsoft.com/office/drawing/2014/main" id="{9A537457-2BBB-4B77-8873-1C6B77F2B62D}"/>
                  </a:ext>
                </a:extLst>
              </p:cNvPr>
              <p:cNvSpPr/>
              <p:nvPr/>
            </p:nvSpPr>
            <p:spPr>
              <a:xfrm rot="5400000" flipH="1">
                <a:off x="3664481" y="2319673"/>
                <a:ext cx="893495" cy="152400"/>
              </a:xfrm>
              <a:prstGeom prst="trapezoid">
                <a:avLst>
                  <a:gd name="adj" fmla="val 6250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55" name="Parallelogram 9">
                <a:extLst>
                  <a:ext uri="{FF2B5EF4-FFF2-40B4-BE49-F238E27FC236}">
                    <a16:creationId xmlns:a16="http://schemas.microsoft.com/office/drawing/2014/main" id="{443312E6-205A-4D82-A54F-72DCC96D2873}"/>
                  </a:ext>
                </a:extLst>
              </p:cNvPr>
              <p:cNvSpPr/>
              <p:nvPr/>
            </p:nvSpPr>
            <p:spPr>
              <a:xfrm rot="16200000" flipV="1">
                <a:off x="3508543" y="2344572"/>
                <a:ext cx="983914" cy="381000"/>
              </a:xfrm>
              <a:prstGeom prst="parallelogram">
                <a:avLst>
                  <a:gd name="adj" fmla="val 63243"/>
                </a:avLst>
              </a:prstGeom>
              <a:solidFill>
                <a:srgbClr val="0061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56" name="Freeform 10">
                <a:extLst>
                  <a:ext uri="{FF2B5EF4-FFF2-40B4-BE49-F238E27FC236}">
                    <a16:creationId xmlns:a16="http://schemas.microsoft.com/office/drawing/2014/main" id="{0783D04C-DCE7-4E7D-B466-38E2B681D77B}"/>
                  </a:ext>
                </a:extLst>
              </p:cNvPr>
              <p:cNvSpPr/>
              <p:nvPr/>
            </p:nvSpPr>
            <p:spPr>
              <a:xfrm flipV="1">
                <a:off x="3810000" y="2287011"/>
                <a:ext cx="1085850" cy="740018"/>
              </a:xfrm>
              <a:custGeom>
                <a:avLst/>
                <a:gdLst>
                  <a:gd name="connsiteX0" fmla="*/ 0 w 838200"/>
                  <a:gd name="connsiteY0" fmla="*/ 0 h 657225"/>
                  <a:gd name="connsiteX1" fmla="*/ 8382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6096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602916 w 838200"/>
                  <a:gd name="connsiteY2" fmla="*/ 0 h 657225"/>
                  <a:gd name="connsiteX3" fmla="*/ 838200 w 838200"/>
                  <a:gd name="connsiteY3" fmla="*/ 657225 h 657225"/>
                  <a:gd name="connsiteX4" fmla="*/ 0 w 838200"/>
                  <a:gd name="connsiteY4" fmla="*/ 657225 h 657225"/>
                  <a:gd name="connsiteX5" fmla="*/ 0 w 838200"/>
                  <a:gd name="connsiteY5" fmla="*/ 0 h 657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38200" h="657225">
                    <a:moveTo>
                      <a:pt x="0" y="0"/>
                    </a:moveTo>
                    <a:lnTo>
                      <a:pt x="483079" y="0"/>
                    </a:lnTo>
                    <a:lnTo>
                      <a:pt x="602916" y="0"/>
                    </a:lnTo>
                    <a:lnTo>
                      <a:pt x="838200" y="657225"/>
                    </a:lnTo>
                    <a:lnTo>
                      <a:pt x="0" y="65722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/>
              </a:p>
            </p:txBody>
          </p:sp>
        </p:grpSp>
      </p:grpSp>
      <p:grpSp>
        <p:nvGrpSpPr>
          <p:cNvPr id="57" name="Group 16">
            <a:extLst>
              <a:ext uri="{FF2B5EF4-FFF2-40B4-BE49-F238E27FC236}">
                <a16:creationId xmlns:a16="http://schemas.microsoft.com/office/drawing/2014/main" id="{7FD16DFF-BAAA-4AC0-9D2D-772532C2AD96}"/>
              </a:ext>
            </a:extLst>
          </p:cNvPr>
          <p:cNvGrpSpPr>
            <a:grpSpLocks/>
          </p:cNvGrpSpPr>
          <p:nvPr/>
        </p:nvGrpSpPr>
        <p:grpSpPr bwMode="auto">
          <a:xfrm>
            <a:off x="3145259" y="2665350"/>
            <a:ext cx="1447800" cy="1708150"/>
            <a:chOff x="1120775" y="1730534"/>
            <a:chExt cx="1085850" cy="1280160"/>
          </a:xfrm>
          <a:solidFill>
            <a:srgbClr val="7995A1"/>
          </a:solidFill>
        </p:grpSpPr>
        <p:cxnSp>
          <p:nvCxnSpPr>
            <p:cNvPr id="58" name="Straight Connector 17">
              <a:extLst>
                <a:ext uri="{FF2B5EF4-FFF2-40B4-BE49-F238E27FC236}">
                  <a16:creationId xmlns:a16="http://schemas.microsoft.com/office/drawing/2014/main" id="{9E6B2CBA-3621-4706-B30F-8F5A875B615C}"/>
                </a:ext>
              </a:extLst>
            </p:cNvPr>
            <p:cNvCxnSpPr/>
            <p:nvPr/>
          </p:nvCxnSpPr>
          <p:spPr>
            <a:xfrm rot="5400000">
              <a:off x="700961" y="2369423"/>
              <a:ext cx="1280160" cy="2381"/>
            </a:xfrm>
            <a:prstGeom prst="line">
              <a:avLst/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38100" dist="12700" sx="96000" sy="96000" algn="l" rotWithShape="0">
                <a:prstClr val="black">
                  <a:alpha val="9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 18">
              <a:extLst>
                <a:ext uri="{FF2B5EF4-FFF2-40B4-BE49-F238E27FC236}">
                  <a16:creationId xmlns:a16="http://schemas.microsoft.com/office/drawing/2014/main" id="{8E48DEC4-5805-49DF-97B6-63118060DE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0775" y="1838325"/>
              <a:ext cx="1085850" cy="1077920"/>
              <a:chOff x="3810000" y="1948650"/>
              <a:chExt cx="1085850" cy="1077920"/>
            </a:xfrm>
            <a:grpFill/>
          </p:grpSpPr>
          <p:sp>
            <p:nvSpPr>
              <p:cNvPr id="60" name="Trapezoid 19">
                <a:extLst>
                  <a:ext uri="{FF2B5EF4-FFF2-40B4-BE49-F238E27FC236}">
                    <a16:creationId xmlns:a16="http://schemas.microsoft.com/office/drawing/2014/main" id="{6ED3DBAC-5726-4419-8C9B-79A5A805DC9B}"/>
                  </a:ext>
                </a:extLst>
              </p:cNvPr>
              <p:cNvSpPr/>
              <p:nvPr/>
            </p:nvSpPr>
            <p:spPr>
              <a:xfrm rot="5400000" flipH="1">
                <a:off x="3664481" y="2319673"/>
                <a:ext cx="893495" cy="152400"/>
              </a:xfrm>
              <a:prstGeom prst="trapezoid">
                <a:avLst>
                  <a:gd name="adj" fmla="val 6250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61" name="Parallelogram 20">
                <a:extLst>
                  <a:ext uri="{FF2B5EF4-FFF2-40B4-BE49-F238E27FC236}">
                    <a16:creationId xmlns:a16="http://schemas.microsoft.com/office/drawing/2014/main" id="{97C2D9FA-D743-4C35-8253-FF2A26E0FBB1}"/>
                  </a:ext>
                </a:extLst>
              </p:cNvPr>
              <p:cNvSpPr/>
              <p:nvPr/>
            </p:nvSpPr>
            <p:spPr>
              <a:xfrm rot="16200000" flipV="1">
                <a:off x="3508543" y="2344572"/>
                <a:ext cx="983914" cy="381000"/>
              </a:xfrm>
              <a:prstGeom prst="parallelogram">
                <a:avLst>
                  <a:gd name="adj" fmla="val 63243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62" name="Freeform 21">
                <a:extLst>
                  <a:ext uri="{FF2B5EF4-FFF2-40B4-BE49-F238E27FC236}">
                    <a16:creationId xmlns:a16="http://schemas.microsoft.com/office/drawing/2014/main" id="{90E96756-EC1F-4C1A-8EDC-7B4F5132A106}"/>
                  </a:ext>
                </a:extLst>
              </p:cNvPr>
              <p:cNvSpPr/>
              <p:nvPr/>
            </p:nvSpPr>
            <p:spPr>
              <a:xfrm flipV="1">
                <a:off x="3810000" y="2287011"/>
                <a:ext cx="1085850" cy="740018"/>
              </a:xfrm>
              <a:custGeom>
                <a:avLst/>
                <a:gdLst>
                  <a:gd name="connsiteX0" fmla="*/ 0 w 838200"/>
                  <a:gd name="connsiteY0" fmla="*/ 0 h 657225"/>
                  <a:gd name="connsiteX1" fmla="*/ 8382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6096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602916 w 838200"/>
                  <a:gd name="connsiteY2" fmla="*/ 0 h 657225"/>
                  <a:gd name="connsiteX3" fmla="*/ 838200 w 838200"/>
                  <a:gd name="connsiteY3" fmla="*/ 657225 h 657225"/>
                  <a:gd name="connsiteX4" fmla="*/ 0 w 838200"/>
                  <a:gd name="connsiteY4" fmla="*/ 657225 h 657225"/>
                  <a:gd name="connsiteX5" fmla="*/ 0 w 838200"/>
                  <a:gd name="connsiteY5" fmla="*/ 0 h 657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38200" h="657225">
                    <a:moveTo>
                      <a:pt x="0" y="0"/>
                    </a:moveTo>
                    <a:lnTo>
                      <a:pt x="483079" y="0"/>
                    </a:lnTo>
                    <a:lnTo>
                      <a:pt x="602916" y="0"/>
                    </a:lnTo>
                    <a:lnTo>
                      <a:pt x="838200" y="657225"/>
                    </a:lnTo>
                    <a:lnTo>
                      <a:pt x="0" y="65722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/>
              </a:p>
            </p:txBody>
          </p:sp>
        </p:grpSp>
      </p:grpSp>
      <p:grpSp>
        <p:nvGrpSpPr>
          <p:cNvPr id="63" name="Group 22">
            <a:extLst>
              <a:ext uri="{FF2B5EF4-FFF2-40B4-BE49-F238E27FC236}">
                <a16:creationId xmlns:a16="http://schemas.microsoft.com/office/drawing/2014/main" id="{3712B829-EE3D-4E1F-A4CC-402497F1BC2D}"/>
              </a:ext>
            </a:extLst>
          </p:cNvPr>
          <p:cNvGrpSpPr>
            <a:grpSpLocks/>
          </p:cNvGrpSpPr>
          <p:nvPr/>
        </p:nvGrpSpPr>
        <p:grpSpPr bwMode="auto">
          <a:xfrm>
            <a:off x="5393159" y="2665350"/>
            <a:ext cx="1447800" cy="1708150"/>
            <a:chOff x="1120775" y="1730534"/>
            <a:chExt cx="1085850" cy="1280160"/>
          </a:xfrm>
          <a:solidFill>
            <a:srgbClr val="C7AF07"/>
          </a:solidFill>
        </p:grpSpPr>
        <p:cxnSp>
          <p:nvCxnSpPr>
            <p:cNvPr id="64" name="Straight Connector 23">
              <a:extLst>
                <a:ext uri="{FF2B5EF4-FFF2-40B4-BE49-F238E27FC236}">
                  <a16:creationId xmlns:a16="http://schemas.microsoft.com/office/drawing/2014/main" id="{FE81EC50-0302-4D86-A41D-B18354A56CBF}"/>
                </a:ext>
              </a:extLst>
            </p:cNvPr>
            <p:cNvCxnSpPr/>
            <p:nvPr/>
          </p:nvCxnSpPr>
          <p:spPr>
            <a:xfrm rot="5400000">
              <a:off x="700961" y="2369423"/>
              <a:ext cx="1280160" cy="2381"/>
            </a:xfrm>
            <a:prstGeom prst="line">
              <a:avLst/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38100" dist="12700" sx="96000" sy="96000" algn="l" rotWithShape="0">
                <a:prstClr val="black">
                  <a:alpha val="9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Group 24">
              <a:extLst>
                <a:ext uri="{FF2B5EF4-FFF2-40B4-BE49-F238E27FC236}">
                  <a16:creationId xmlns:a16="http://schemas.microsoft.com/office/drawing/2014/main" id="{E33C2094-9E92-4510-87B4-AA65AEF44E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0775" y="1838325"/>
              <a:ext cx="1085850" cy="1077920"/>
              <a:chOff x="3810000" y="1948650"/>
              <a:chExt cx="1085850" cy="1077920"/>
            </a:xfrm>
            <a:grpFill/>
          </p:grpSpPr>
          <p:sp>
            <p:nvSpPr>
              <p:cNvPr id="66" name="Trapezoid 25">
                <a:extLst>
                  <a:ext uri="{FF2B5EF4-FFF2-40B4-BE49-F238E27FC236}">
                    <a16:creationId xmlns:a16="http://schemas.microsoft.com/office/drawing/2014/main" id="{41CB466E-E936-479D-8A12-6D2243AC9FD6}"/>
                  </a:ext>
                </a:extLst>
              </p:cNvPr>
              <p:cNvSpPr/>
              <p:nvPr/>
            </p:nvSpPr>
            <p:spPr>
              <a:xfrm rot="5400000" flipH="1">
                <a:off x="3664481" y="2319673"/>
                <a:ext cx="893495" cy="152400"/>
              </a:xfrm>
              <a:prstGeom prst="trapezoid">
                <a:avLst>
                  <a:gd name="adj" fmla="val 6250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67" name="Parallelogram 26">
                <a:extLst>
                  <a:ext uri="{FF2B5EF4-FFF2-40B4-BE49-F238E27FC236}">
                    <a16:creationId xmlns:a16="http://schemas.microsoft.com/office/drawing/2014/main" id="{68B75139-2477-4AB5-9801-A3BAAE531B98}"/>
                  </a:ext>
                </a:extLst>
              </p:cNvPr>
              <p:cNvSpPr/>
              <p:nvPr/>
            </p:nvSpPr>
            <p:spPr>
              <a:xfrm rot="16200000" flipV="1">
                <a:off x="3508543" y="2344572"/>
                <a:ext cx="983914" cy="381000"/>
              </a:xfrm>
              <a:prstGeom prst="parallelogram">
                <a:avLst>
                  <a:gd name="adj" fmla="val 63243"/>
                </a:avLst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68" name="Freeform 27">
                <a:extLst>
                  <a:ext uri="{FF2B5EF4-FFF2-40B4-BE49-F238E27FC236}">
                    <a16:creationId xmlns:a16="http://schemas.microsoft.com/office/drawing/2014/main" id="{1D78854D-9239-4E79-B13C-08736FB0A521}"/>
                  </a:ext>
                </a:extLst>
              </p:cNvPr>
              <p:cNvSpPr/>
              <p:nvPr/>
            </p:nvSpPr>
            <p:spPr>
              <a:xfrm flipV="1">
                <a:off x="3810000" y="2287011"/>
                <a:ext cx="1085850" cy="740018"/>
              </a:xfrm>
              <a:custGeom>
                <a:avLst/>
                <a:gdLst>
                  <a:gd name="connsiteX0" fmla="*/ 0 w 838200"/>
                  <a:gd name="connsiteY0" fmla="*/ 0 h 657225"/>
                  <a:gd name="connsiteX1" fmla="*/ 8382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6096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602916 w 838200"/>
                  <a:gd name="connsiteY2" fmla="*/ 0 h 657225"/>
                  <a:gd name="connsiteX3" fmla="*/ 838200 w 838200"/>
                  <a:gd name="connsiteY3" fmla="*/ 657225 h 657225"/>
                  <a:gd name="connsiteX4" fmla="*/ 0 w 838200"/>
                  <a:gd name="connsiteY4" fmla="*/ 657225 h 657225"/>
                  <a:gd name="connsiteX5" fmla="*/ 0 w 838200"/>
                  <a:gd name="connsiteY5" fmla="*/ 0 h 657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38200" h="657225">
                    <a:moveTo>
                      <a:pt x="0" y="0"/>
                    </a:moveTo>
                    <a:lnTo>
                      <a:pt x="483079" y="0"/>
                    </a:lnTo>
                    <a:lnTo>
                      <a:pt x="602916" y="0"/>
                    </a:lnTo>
                    <a:lnTo>
                      <a:pt x="838200" y="657225"/>
                    </a:lnTo>
                    <a:lnTo>
                      <a:pt x="0" y="65722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/>
              </a:p>
            </p:txBody>
          </p:sp>
        </p:grpSp>
      </p:grpSp>
      <p:grpSp>
        <p:nvGrpSpPr>
          <p:cNvPr id="69" name="Group 28">
            <a:extLst>
              <a:ext uri="{FF2B5EF4-FFF2-40B4-BE49-F238E27FC236}">
                <a16:creationId xmlns:a16="http://schemas.microsoft.com/office/drawing/2014/main" id="{686A0D88-F6A7-4E80-ACBC-60F7392B17CD}"/>
              </a:ext>
            </a:extLst>
          </p:cNvPr>
          <p:cNvGrpSpPr>
            <a:grpSpLocks/>
          </p:cNvGrpSpPr>
          <p:nvPr/>
        </p:nvGrpSpPr>
        <p:grpSpPr bwMode="auto">
          <a:xfrm>
            <a:off x="7641059" y="2665350"/>
            <a:ext cx="1447800" cy="1708150"/>
            <a:chOff x="1120775" y="1730534"/>
            <a:chExt cx="1085850" cy="1280160"/>
          </a:xfrm>
          <a:solidFill>
            <a:srgbClr val="9EA809"/>
          </a:solidFill>
        </p:grpSpPr>
        <p:cxnSp>
          <p:nvCxnSpPr>
            <p:cNvPr id="70" name="Straight Connector 29">
              <a:extLst>
                <a:ext uri="{FF2B5EF4-FFF2-40B4-BE49-F238E27FC236}">
                  <a16:creationId xmlns:a16="http://schemas.microsoft.com/office/drawing/2014/main" id="{3D40B84B-0EDE-46DB-8A22-3102C63C1466}"/>
                </a:ext>
              </a:extLst>
            </p:cNvPr>
            <p:cNvCxnSpPr/>
            <p:nvPr/>
          </p:nvCxnSpPr>
          <p:spPr>
            <a:xfrm rot="5400000">
              <a:off x="700961" y="2369423"/>
              <a:ext cx="1280160" cy="2381"/>
            </a:xfrm>
            <a:prstGeom prst="line">
              <a:avLst/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38100" dist="12700" sx="96000" sy="96000" algn="l" rotWithShape="0">
                <a:prstClr val="black">
                  <a:alpha val="9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30">
              <a:extLst>
                <a:ext uri="{FF2B5EF4-FFF2-40B4-BE49-F238E27FC236}">
                  <a16:creationId xmlns:a16="http://schemas.microsoft.com/office/drawing/2014/main" id="{7F36FE2F-A6F9-4546-ADC0-6B5CFDE2BB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0775" y="1838325"/>
              <a:ext cx="1085850" cy="1077920"/>
              <a:chOff x="3810000" y="1948650"/>
              <a:chExt cx="1085850" cy="1077920"/>
            </a:xfrm>
            <a:grpFill/>
          </p:grpSpPr>
          <p:sp>
            <p:nvSpPr>
              <p:cNvPr id="72" name="Trapezoid 31">
                <a:extLst>
                  <a:ext uri="{FF2B5EF4-FFF2-40B4-BE49-F238E27FC236}">
                    <a16:creationId xmlns:a16="http://schemas.microsoft.com/office/drawing/2014/main" id="{0B312416-9413-49EB-8D82-0B4BC19EB620}"/>
                  </a:ext>
                </a:extLst>
              </p:cNvPr>
              <p:cNvSpPr/>
              <p:nvPr/>
            </p:nvSpPr>
            <p:spPr>
              <a:xfrm rot="5400000" flipH="1">
                <a:off x="3664481" y="2319673"/>
                <a:ext cx="893495" cy="152400"/>
              </a:xfrm>
              <a:prstGeom prst="trapezoid">
                <a:avLst>
                  <a:gd name="adj" fmla="val 6250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73" name="Parallelogram 32">
                <a:extLst>
                  <a:ext uri="{FF2B5EF4-FFF2-40B4-BE49-F238E27FC236}">
                    <a16:creationId xmlns:a16="http://schemas.microsoft.com/office/drawing/2014/main" id="{B844315A-865A-4A15-B6D3-12839F0557F8}"/>
                  </a:ext>
                </a:extLst>
              </p:cNvPr>
              <p:cNvSpPr/>
              <p:nvPr/>
            </p:nvSpPr>
            <p:spPr>
              <a:xfrm rot="16200000" flipV="1">
                <a:off x="3508543" y="2344572"/>
                <a:ext cx="983914" cy="381000"/>
              </a:xfrm>
              <a:prstGeom prst="parallelogram">
                <a:avLst>
                  <a:gd name="adj" fmla="val 63243"/>
                </a:avLst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74" name="Freeform 33">
                <a:extLst>
                  <a:ext uri="{FF2B5EF4-FFF2-40B4-BE49-F238E27FC236}">
                    <a16:creationId xmlns:a16="http://schemas.microsoft.com/office/drawing/2014/main" id="{204EECE1-9A09-4674-A828-A9300E449B2F}"/>
                  </a:ext>
                </a:extLst>
              </p:cNvPr>
              <p:cNvSpPr/>
              <p:nvPr/>
            </p:nvSpPr>
            <p:spPr>
              <a:xfrm flipV="1">
                <a:off x="3810000" y="2287011"/>
                <a:ext cx="1085850" cy="740018"/>
              </a:xfrm>
              <a:custGeom>
                <a:avLst/>
                <a:gdLst>
                  <a:gd name="connsiteX0" fmla="*/ 0 w 838200"/>
                  <a:gd name="connsiteY0" fmla="*/ 0 h 657225"/>
                  <a:gd name="connsiteX1" fmla="*/ 8382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6096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602916 w 838200"/>
                  <a:gd name="connsiteY2" fmla="*/ 0 h 657225"/>
                  <a:gd name="connsiteX3" fmla="*/ 838200 w 838200"/>
                  <a:gd name="connsiteY3" fmla="*/ 657225 h 657225"/>
                  <a:gd name="connsiteX4" fmla="*/ 0 w 838200"/>
                  <a:gd name="connsiteY4" fmla="*/ 657225 h 657225"/>
                  <a:gd name="connsiteX5" fmla="*/ 0 w 838200"/>
                  <a:gd name="connsiteY5" fmla="*/ 0 h 657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38200" h="657225">
                    <a:moveTo>
                      <a:pt x="0" y="0"/>
                    </a:moveTo>
                    <a:lnTo>
                      <a:pt x="483079" y="0"/>
                    </a:lnTo>
                    <a:lnTo>
                      <a:pt x="602916" y="0"/>
                    </a:lnTo>
                    <a:lnTo>
                      <a:pt x="838200" y="657225"/>
                    </a:lnTo>
                    <a:lnTo>
                      <a:pt x="0" y="65722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/>
              </a:p>
            </p:txBody>
          </p:sp>
        </p:grpSp>
      </p:grpSp>
      <p:grpSp>
        <p:nvGrpSpPr>
          <p:cNvPr id="75" name="Group 34">
            <a:extLst>
              <a:ext uri="{FF2B5EF4-FFF2-40B4-BE49-F238E27FC236}">
                <a16:creationId xmlns:a16="http://schemas.microsoft.com/office/drawing/2014/main" id="{65EA4412-3B72-49B6-B809-0243BBB183E6}"/>
              </a:ext>
            </a:extLst>
          </p:cNvPr>
          <p:cNvGrpSpPr>
            <a:grpSpLocks/>
          </p:cNvGrpSpPr>
          <p:nvPr/>
        </p:nvGrpSpPr>
        <p:grpSpPr bwMode="auto">
          <a:xfrm>
            <a:off x="9888959" y="2665350"/>
            <a:ext cx="1447800" cy="1708150"/>
            <a:chOff x="1120775" y="1730534"/>
            <a:chExt cx="1085850" cy="1280160"/>
          </a:xfrm>
          <a:solidFill>
            <a:srgbClr val="00BED1"/>
          </a:solidFill>
        </p:grpSpPr>
        <p:cxnSp>
          <p:nvCxnSpPr>
            <p:cNvPr id="76" name="Straight Connector 35">
              <a:extLst>
                <a:ext uri="{FF2B5EF4-FFF2-40B4-BE49-F238E27FC236}">
                  <a16:creationId xmlns:a16="http://schemas.microsoft.com/office/drawing/2014/main" id="{1B7B4E25-7BD1-4A7A-B82D-04316FA04A42}"/>
                </a:ext>
              </a:extLst>
            </p:cNvPr>
            <p:cNvCxnSpPr/>
            <p:nvPr/>
          </p:nvCxnSpPr>
          <p:spPr>
            <a:xfrm rot="5400000">
              <a:off x="700961" y="2369423"/>
              <a:ext cx="1280160" cy="2381"/>
            </a:xfrm>
            <a:prstGeom prst="line">
              <a:avLst/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38100" dist="12700" sx="96000" sy="96000" algn="l" rotWithShape="0">
                <a:prstClr val="black">
                  <a:alpha val="9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 36">
              <a:extLst>
                <a:ext uri="{FF2B5EF4-FFF2-40B4-BE49-F238E27FC236}">
                  <a16:creationId xmlns:a16="http://schemas.microsoft.com/office/drawing/2014/main" id="{62826F1E-5F9F-421F-9C88-37C9686B94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0775" y="1838325"/>
              <a:ext cx="1085850" cy="1077920"/>
              <a:chOff x="3810000" y="1948650"/>
              <a:chExt cx="1085850" cy="1077920"/>
            </a:xfrm>
            <a:grpFill/>
          </p:grpSpPr>
          <p:sp>
            <p:nvSpPr>
              <p:cNvPr id="78" name="Trapezoid 37">
                <a:extLst>
                  <a:ext uri="{FF2B5EF4-FFF2-40B4-BE49-F238E27FC236}">
                    <a16:creationId xmlns:a16="http://schemas.microsoft.com/office/drawing/2014/main" id="{B28D43A4-97DD-44D2-9F10-4E401E653B02}"/>
                  </a:ext>
                </a:extLst>
              </p:cNvPr>
              <p:cNvSpPr/>
              <p:nvPr/>
            </p:nvSpPr>
            <p:spPr>
              <a:xfrm rot="5400000" flipH="1">
                <a:off x="3664481" y="2319673"/>
                <a:ext cx="893495" cy="152400"/>
              </a:xfrm>
              <a:prstGeom prst="trapezoid">
                <a:avLst>
                  <a:gd name="adj" fmla="val 6250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79" name="Parallelogram 38">
                <a:extLst>
                  <a:ext uri="{FF2B5EF4-FFF2-40B4-BE49-F238E27FC236}">
                    <a16:creationId xmlns:a16="http://schemas.microsoft.com/office/drawing/2014/main" id="{B381FFCE-A973-46CC-92F5-8CD1640AD0A6}"/>
                  </a:ext>
                </a:extLst>
              </p:cNvPr>
              <p:cNvSpPr/>
              <p:nvPr/>
            </p:nvSpPr>
            <p:spPr>
              <a:xfrm rot="16200000" flipV="1">
                <a:off x="3508543" y="2344572"/>
                <a:ext cx="983914" cy="381000"/>
              </a:xfrm>
              <a:prstGeom prst="parallelogram">
                <a:avLst>
                  <a:gd name="adj" fmla="val 63243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/>
              </a:p>
            </p:txBody>
          </p:sp>
          <p:sp>
            <p:nvSpPr>
              <p:cNvPr id="80" name="Freeform 39">
                <a:extLst>
                  <a:ext uri="{FF2B5EF4-FFF2-40B4-BE49-F238E27FC236}">
                    <a16:creationId xmlns:a16="http://schemas.microsoft.com/office/drawing/2014/main" id="{6235EBB6-87A1-4D02-B7F0-06BA88989D29}"/>
                  </a:ext>
                </a:extLst>
              </p:cNvPr>
              <p:cNvSpPr/>
              <p:nvPr/>
            </p:nvSpPr>
            <p:spPr>
              <a:xfrm flipV="1">
                <a:off x="3810000" y="2287011"/>
                <a:ext cx="1085850" cy="740018"/>
              </a:xfrm>
              <a:custGeom>
                <a:avLst/>
                <a:gdLst>
                  <a:gd name="connsiteX0" fmla="*/ 0 w 838200"/>
                  <a:gd name="connsiteY0" fmla="*/ 0 h 657225"/>
                  <a:gd name="connsiteX1" fmla="*/ 8382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609600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838200 w 838200"/>
                  <a:gd name="connsiteY2" fmla="*/ 657225 h 657225"/>
                  <a:gd name="connsiteX3" fmla="*/ 0 w 838200"/>
                  <a:gd name="connsiteY3" fmla="*/ 657225 h 657225"/>
                  <a:gd name="connsiteX4" fmla="*/ 0 w 838200"/>
                  <a:gd name="connsiteY4" fmla="*/ 0 h 657225"/>
                  <a:gd name="connsiteX0" fmla="*/ 0 w 838200"/>
                  <a:gd name="connsiteY0" fmla="*/ 0 h 657225"/>
                  <a:gd name="connsiteX1" fmla="*/ 483079 w 838200"/>
                  <a:gd name="connsiteY1" fmla="*/ 0 h 657225"/>
                  <a:gd name="connsiteX2" fmla="*/ 602916 w 838200"/>
                  <a:gd name="connsiteY2" fmla="*/ 0 h 657225"/>
                  <a:gd name="connsiteX3" fmla="*/ 838200 w 838200"/>
                  <a:gd name="connsiteY3" fmla="*/ 657225 h 657225"/>
                  <a:gd name="connsiteX4" fmla="*/ 0 w 838200"/>
                  <a:gd name="connsiteY4" fmla="*/ 657225 h 657225"/>
                  <a:gd name="connsiteX5" fmla="*/ 0 w 838200"/>
                  <a:gd name="connsiteY5" fmla="*/ 0 h 657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38200" h="657225">
                    <a:moveTo>
                      <a:pt x="0" y="0"/>
                    </a:moveTo>
                    <a:lnTo>
                      <a:pt x="483079" y="0"/>
                    </a:lnTo>
                    <a:lnTo>
                      <a:pt x="602916" y="0"/>
                    </a:lnTo>
                    <a:lnTo>
                      <a:pt x="838200" y="657225"/>
                    </a:lnTo>
                    <a:lnTo>
                      <a:pt x="0" y="65722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/>
              </a:p>
            </p:txBody>
          </p:sp>
        </p:grpSp>
      </p:grpSp>
      <p:sp>
        <p:nvSpPr>
          <p:cNvPr id="81" name="Freeform 116">
            <a:extLst>
              <a:ext uri="{FF2B5EF4-FFF2-40B4-BE49-F238E27FC236}">
                <a16:creationId xmlns:a16="http://schemas.microsoft.com/office/drawing/2014/main" id="{3BF7192F-88F4-4141-BBE5-D612425D7385}"/>
              </a:ext>
            </a:extLst>
          </p:cNvPr>
          <p:cNvSpPr>
            <a:spLocks noEditPoints="1"/>
          </p:cNvSpPr>
          <p:nvPr/>
        </p:nvSpPr>
        <p:spPr bwMode="auto">
          <a:xfrm>
            <a:off x="1176760" y="3521012"/>
            <a:ext cx="638175" cy="514350"/>
          </a:xfrm>
          <a:custGeom>
            <a:avLst/>
            <a:gdLst>
              <a:gd name="T0" fmla="*/ 2147483647 w 57"/>
              <a:gd name="T1" fmla="*/ 2147483647 h 46"/>
              <a:gd name="T2" fmla="*/ 2147483647 w 57"/>
              <a:gd name="T3" fmla="*/ 2147483647 h 46"/>
              <a:gd name="T4" fmla="*/ 2147483647 w 57"/>
              <a:gd name="T5" fmla="*/ 2147483647 h 46"/>
              <a:gd name="T6" fmla="*/ 2147483647 w 57"/>
              <a:gd name="T7" fmla="*/ 2147483647 h 46"/>
              <a:gd name="T8" fmla="*/ 2147483647 w 57"/>
              <a:gd name="T9" fmla="*/ 750157112 h 46"/>
              <a:gd name="T10" fmla="*/ 501404021 w 57"/>
              <a:gd name="T11" fmla="*/ 2147483647 h 46"/>
              <a:gd name="T12" fmla="*/ 376053016 w 57"/>
              <a:gd name="T13" fmla="*/ 2147483647 h 46"/>
              <a:gd name="T14" fmla="*/ 250702011 w 57"/>
              <a:gd name="T15" fmla="*/ 2147483647 h 46"/>
              <a:gd name="T16" fmla="*/ 0 w 57"/>
              <a:gd name="T17" fmla="*/ 2147483647 h 46"/>
              <a:gd name="T18" fmla="*/ 0 w 57"/>
              <a:gd name="T19" fmla="*/ 2147483647 h 46"/>
              <a:gd name="T20" fmla="*/ 2147483647 w 57"/>
              <a:gd name="T21" fmla="*/ 125031776 h 46"/>
              <a:gd name="T22" fmla="*/ 2147483647 w 57"/>
              <a:gd name="T23" fmla="*/ 125031776 h 46"/>
              <a:gd name="T24" fmla="*/ 2147483647 w 57"/>
              <a:gd name="T25" fmla="*/ 1000209483 h 46"/>
              <a:gd name="T26" fmla="*/ 2147483647 w 57"/>
              <a:gd name="T27" fmla="*/ 125031776 h 46"/>
              <a:gd name="T28" fmla="*/ 2147483647 w 57"/>
              <a:gd name="T29" fmla="*/ 0 h 46"/>
              <a:gd name="T30" fmla="*/ 2147483647 w 57"/>
              <a:gd name="T31" fmla="*/ 0 h 46"/>
              <a:gd name="T32" fmla="*/ 2147483647 w 57"/>
              <a:gd name="T33" fmla="*/ 125031776 h 46"/>
              <a:gd name="T34" fmla="*/ 2147483647 w 57"/>
              <a:gd name="T35" fmla="*/ 2000418965 h 46"/>
              <a:gd name="T36" fmla="*/ 2147483647 w 57"/>
              <a:gd name="T37" fmla="*/ 2147483647 h 46"/>
              <a:gd name="T38" fmla="*/ 2147483647 w 57"/>
              <a:gd name="T39" fmla="*/ 2147483647 h 46"/>
              <a:gd name="T40" fmla="*/ 2147483647 w 57"/>
              <a:gd name="T41" fmla="*/ 2147483647 h 46"/>
              <a:gd name="T42" fmla="*/ 2147483647 w 57"/>
              <a:gd name="T43" fmla="*/ 2147483647 h 46"/>
              <a:gd name="T44" fmla="*/ 2147483647 w 57"/>
              <a:gd name="T45" fmla="*/ 2147483647 h 46"/>
              <a:gd name="T46" fmla="*/ 2147483647 w 57"/>
              <a:gd name="T47" fmla="*/ 2147483647 h 46"/>
              <a:gd name="T48" fmla="*/ 2147483647 w 57"/>
              <a:gd name="T49" fmla="*/ 2147483647 h 46"/>
              <a:gd name="T50" fmla="*/ 2147483647 w 57"/>
              <a:gd name="T51" fmla="*/ 2147483647 h 46"/>
              <a:gd name="T52" fmla="*/ 2147483647 w 57"/>
              <a:gd name="T53" fmla="*/ 2147483647 h 46"/>
              <a:gd name="T54" fmla="*/ 1253521249 w 57"/>
              <a:gd name="T55" fmla="*/ 2147483647 h 46"/>
              <a:gd name="T56" fmla="*/ 1002808042 w 57"/>
              <a:gd name="T57" fmla="*/ 2147483647 h 46"/>
              <a:gd name="T58" fmla="*/ 1002808042 w 57"/>
              <a:gd name="T59" fmla="*/ 2147483647 h 46"/>
              <a:gd name="T60" fmla="*/ 1002808042 w 57"/>
              <a:gd name="T61" fmla="*/ 2147483647 h 46"/>
              <a:gd name="T62" fmla="*/ 2147483647 w 57"/>
              <a:gd name="T63" fmla="*/ 1125241259 h 46"/>
              <a:gd name="T64" fmla="*/ 2147483647 w 57"/>
              <a:gd name="T65" fmla="*/ 2147483647 h 46"/>
              <a:gd name="T66" fmla="*/ 2147483647 w 57"/>
              <a:gd name="T67" fmla="*/ 2147483647 h 46"/>
              <a:gd name="T68" fmla="*/ 2147483647 w 57"/>
              <a:gd name="T69" fmla="*/ 2147483647 h 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1920" tIns="60960" rIns="121920" bIns="60960"/>
          <a:lstStyle/>
          <a:p>
            <a:endParaRPr lang="zh-CN" altLang="en-US"/>
          </a:p>
        </p:txBody>
      </p:sp>
      <p:sp>
        <p:nvSpPr>
          <p:cNvPr id="82" name="Freeform 66">
            <a:extLst>
              <a:ext uri="{FF2B5EF4-FFF2-40B4-BE49-F238E27FC236}">
                <a16:creationId xmlns:a16="http://schemas.microsoft.com/office/drawing/2014/main" id="{4815CD67-7302-46CF-98BB-4DAFA4079184}"/>
              </a:ext>
            </a:extLst>
          </p:cNvPr>
          <p:cNvSpPr>
            <a:spLocks noEditPoints="1"/>
          </p:cNvSpPr>
          <p:nvPr/>
        </p:nvSpPr>
        <p:spPr bwMode="auto">
          <a:xfrm>
            <a:off x="3497685" y="3527362"/>
            <a:ext cx="538163" cy="501650"/>
          </a:xfrm>
          <a:custGeom>
            <a:avLst/>
            <a:gdLst>
              <a:gd name="T0" fmla="*/ 706519554 w 73"/>
              <a:gd name="T1" fmla="*/ 2122503282 h 68"/>
              <a:gd name="T2" fmla="*/ 434784099 w 73"/>
              <a:gd name="T3" fmla="*/ 2122503282 h 68"/>
              <a:gd name="T4" fmla="*/ 0 w 73"/>
              <a:gd name="T5" fmla="*/ 1795966018 h 68"/>
              <a:gd name="T6" fmla="*/ 271735455 w 73"/>
              <a:gd name="T7" fmla="*/ 1034040817 h 68"/>
              <a:gd name="T8" fmla="*/ 815213736 w 73"/>
              <a:gd name="T9" fmla="*/ 1197313138 h 68"/>
              <a:gd name="T10" fmla="*/ 1086956562 w 73"/>
              <a:gd name="T11" fmla="*/ 1142884113 h 68"/>
              <a:gd name="T12" fmla="*/ 1086956562 w 73"/>
              <a:gd name="T13" fmla="*/ 1306156433 h 68"/>
              <a:gd name="T14" fmla="*/ 1249997835 w 73"/>
              <a:gd name="T15" fmla="*/ 1850387665 h 68"/>
              <a:gd name="T16" fmla="*/ 706519554 w 73"/>
              <a:gd name="T17" fmla="*/ 2122503282 h 68"/>
              <a:gd name="T18" fmla="*/ 815213736 w 73"/>
              <a:gd name="T19" fmla="*/ 1034040817 h 68"/>
              <a:gd name="T20" fmla="*/ 271735455 w 73"/>
              <a:gd name="T21" fmla="*/ 489809585 h 68"/>
              <a:gd name="T22" fmla="*/ 815213736 w 73"/>
              <a:gd name="T23" fmla="*/ 0 h 68"/>
              <a:gd name="T24" fmla="*/ 1358692017 w 73"/>
              <a:gd name="T25" fmla="*/ 489809585 h 68"/>
              <a:gd name="T26" fmla="*/ 815213736 w 73"/>
              <a:gd name="T27" fmla="*/ 1034040817 h 68"/>
              <a:gd name="T28" fmla="*/ 2147483647 w 73"/>
              <a:gd name="T29" fmla="*/ 2147483647 h 68"/>
              <a:gd name="T30" fmla="*/ 1086956562 w 73"/>
              <a:gd name="T31" fmla="*/ 2147483647 h 68"/>
              <a:gd name="T32" fmla="*/ 543478281 w 73"/>
              <a:gd name="T33" fmla="*/ 2147483647 h 68"/>
              <a:gd name="T34" fmla="*/ 1249997835 w 73"/>
              <a:gd name="T35" fmla="*/ 1959230961 h 68"/>
              <a:gd name="T36" fmla="*/ 2010871852 w 73"/>
              <a:gd name="T37" fmla="*/ 2147483647 h 68"/>
              <a:gd name="T38" fmla="*/ 2147483647 w 73"/>
              <a:gd name="T39" fmla="*/ 1959230961 h 68"/>
              <a:gd name="T40" fmla="*/ 2147483647 w 73"/>
              <a:gd name="T41" fmla="*/ 2147483647 h 68"/>
              <a:gd name="T42" fmla="*/ 2147483647 w 73"/>
              <a:gd name="T43" fmla="*/ 2147483647 h 68"/>
              <a:gd name="T44" fmla="*/ 2010871852 w 73"/>
              <a:gd name="T45" fmla="*/ 2122503282 h 68"/>
              <a:gd name="T46" fmla="*/ 1195650744 w 73"/>
              <a:gd name="T47" fmla="*/ 1306156433 h 68"/>
              <a:gd name="T48" fmla="*/ 2010871852 w 73"/>
              <a:gd name="T49" fmla="*/ 489809585 h 68"/>
              <a:gd name="T50" fmla="*/ 2147483647 w 73"/>
              <a:gd name="T51" fmla="*/ 1306156433 h 68"/>
              <a:gd name="T52" fmla="*/ 2010871852 w 73"/>
              <a:gd name="T53" fmla="*/ 2122503282 h 68"/>
              <a:gd name="T54" fmla="*/ 2147483647 w 73"/>
              <a:gd name="T55" fmla="*/ 1034040817 h 68"/>
              <a:gd name="T56" fmla="*/ 2147483647 w 73"/>
              <a:gd name="T57" fmla="*/ 489809585 h 68"/>
              <a:gd name="T58" fmla="*/ 2147483647 w 73"/>
              <a:gd name="T59" fmla="*/ 0 h 68"/>
              <a:gd name="T60" fmla="*/ 2147483647 w 73"/>
              <a:gd name="T61" fmla="*/ 489809585 h 68"/>
              <a:gd name="T62" fmla="*/ 2147483647 w 73"/>
              <a:gd name="T63" fmla="*/ 1034040817 h 68"/>
              <a:gd name="T64" fmla="*/ 2147483647 w 73"/>
              <a:gd name="T65" fmla="*/ 2122503282 h 68"/>
              <a:gd name="T66" fmla="*/ 2147483647 w 73"/>
              <a:gd name="T67" fmla="*/ 2122503282 h 68"/>
              <a:gd name="T68" fmla="*/ 2147483647 w 73"/>
              <a:gd name="T69" fmla="*/ 1850387665 h 68"/>
              <a:gd name="T70" fmla="*/ 2147483647 w 73"/>
              <a:gd name="T71" fmla="*/ 1306156433 h 68"/>
              <a:gd name="T72" fmla="*/ 2147483647 w 73"/>
              <a:gd name="T73" fmla="*/ 1142884113 h 68"/>
              <a:gd name="T74" fmla="*/ 2147483647 w 73"/>
              <a:gd name="T75" fmla="*/ 1197313138 h 68"/>
              <a:gd name="T76" fmla="*/ 2147483647 w 73"/>
              <a:gd name="T77" fmla="*/ 1034040817 h 68"/>
              <a:gd name="T78" fmla="*/ 2147483647 w 73"/>
              <a:gd name="T79" fmla="*/ 1795966018 h 68"/>
              <a:gd name="T80" fmla="*/ 2147483647 w 73"/>
              <a:gd name="T81" fmla="*/ 2122503282 h 6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73" h="68">
                <a:moveTo>
                  <a:pt x="13" y="39"/>
                </a:moveTo>
                <a:cubicBezTo>
                  <a:pt x="8" y="39"/>
                  <a:pt x="8" y="39"/>
                  <a:pt x="8" y="39"/>
                </a:cubicBezTo>
                <a:cubicBezTo>
                  <a:pt x="4" y="39"/>
                  <a:pt x="0" y="37"/>
                  <a:pt x="0" y="33"/>
                </a:cubicBezTo>
                <a:cubicBezTo>
                  <a:pt x="0" y="29"/>
                  <a:pt x="0" y="19"/>
                  <a:pt x="5" y="19"/>
                </a:cubicBezTo>
                <a:cubicBezTo>
                  <a:pt x="6" y="19"/>
                  <a:pt x="10" y="22"/>
                  <a:pt x="15" y="22"/>
                </a:cubicBezTo>
                <a:cubicBezTo>
                  <a:pt x="17" y="22"/>
                  <a:pt x="18" y="22"/>
                  <a:pt x="20" y="21"/>
                </a:cubicBezTo>
                <a:cubicBezTo>
                  <a:pt x="20" y="22"/>
                  <a:pt x="20" y="23"/>
                  <a:pt x="20" y="24"/>
                </a:cubicBezTo>
                <a:cubicBezTo>
                  <a:pt x="20" y="27"/>
                  <a:pt x="21" y="31"/>
                  <a:pt x="23" y="34"/>
                </a:cubicBezTo>
                <a:cubicBezTo>
                  <a:pt x="19" y="34"/>
                  <a:pt x="15" y="36"/>
                  <a:pt x="13" y="39"/>
                </a:cubicBezTo>
                <a:close/>
                <a:moveTo>
                  <a:pt x="15" y="19"/>
                </a:moveTo>
                <a:cubicBezTo>
                  <a:pt x="10" y="19"/>
                  <a:pt x="5" y="15"/>
                  <a:pt x="5" y="9"/>
                </a:cubicBezTo>
                <a:cubicBezTo>
                  <a:pt x="5" y="4"/>
                  <a:pt x="10" y="0"/>
                  <a:pt x="15" y="0"/>
                </a:cubicBezTo>
                <a:cubicBezTo>
                  <a:pt x="20" y="0"/>
                  <a:pt x="25" y="4"/>
                  <a:pt x="25" y="9"/>
                </a:cubicBezTo>
                <a:cubicBezTo>
                  <a:pt x="25" y="15"/>
                  <a:pt x="20" y="19"/>
                  <a:pt x="15" y="19"/>
                </a:cubicBezTo>
                <a:close/>
                <a:moveTo>
                  <a:pt x="53" y="68"/>
                </a:moveTo>
                <a:cubicBezTo>
                  <a:pt x="20" y="68"/>
                  <a:pt x="20" y="68"/>
                  <a:pt x="20" y="68"/>
                </a:cubicBezTo>
                <a:cubicBezTo>
                  <a:pt x="14" y="68"/>
                  <a:pt x="10" y="64"/>
                  <a:pt x="10" y="58"/>
                </a:cubicBezTo>
                <a:cubicBezTo>
                  <a:pt x="10" y="49"/>
                  <a:pt x="12" y="36"/>
                  <a:pt x="23" y="36"/>
                </a:cubicBezTo>
                <a:cubicBezTo>
                  <a:pt x="25" y="36"/>
                  <a:pt x="29" y="41"/>
                  <a:pt x="37" y="41"/>
                </a:cubicBezTo>
                <a:cubicBezTo>
                  <a:pt x="44" y="41"/>
                  <a:pt x="49" y="36"/>
                  <a:pt x="50" y="36"/>
                </a:cubicBezTo>
                <a:cubicBezTo>
                  <a:pt x="62" y="36"/>
                  <a:pt x="64" y="49"/>
                  <a:pt x="64" y="58"/>
                </a:cubicBezTo>
                <a:cubicBezTo>
                  <a:pt x="64" y="64"/>
                  <a:pt x="60" y="68"/>
                  <a:pt x="53" y="68"/>
                </a:cubicBezTo>
                <a:close/>
                <a:moveTo>
                  <a:pt x="37" y="39"/>
                </a:moveTo>
                <a:cubicBezTo>
                  <a:pt x="29" y="39"/>
                  <a:pt x="22" y="32"/>
                  <a:pt x="22" y="24"/>
                </a:cubicBezTo>
                <a:cubicBezTo>
                  <a:pt x="22" y="16"/>
                  <a:pt x="29" y="9"/>
                  <a:pt x="37" y="9"/>
                </a:cubicBezTo>
                <a:cubicBezTo>
                  <a:pt x="45" y="9"/>
                  <a:pt x="51" y="16"/>
                  <a:pt x="51" y="24"/>
                </a:cubicBezTo>
                <a:cubicBezTo>
                  <a:pt x="51" y="32"/>
                  <a:pt x="45" y="39"/>
                  <a:pt x="37" y="39"/>
                </a:cubicBezTo>
                <a:close/>
                <a:moveTo>
                  <a:pt x="59" y="19"/>
                </a:moveTo>
                <a:cubicBezTo>
                  <a:pt x="53" y="19"/>
                  <a:pt x="49" y="15"/>
                  <a:pt x="49" y="9"/>
                </a:cubicBezTo>
                <a:cubicBezTo>
                  <a:pt x="49" y="4"/>
                  <a:pt x="53" y="0"/>
                  <a:pt x="59" y="0"/>
                </a:cubicBezTo>
                <a:cubicBezTo>
                  <a:pt x="64" y="0"/>
                  <a:pt x="68" y="4"/>
                  <a:pt x="68" y="9"/>
                </a:cubicBezTo>
                <a:cubicBezTo>
                  <a:pt x="68" y="15"/>
                  <a:pt x="64" y="19"/>
                  <a:pt x="59" y="19"/>
                </a:cubicBezTo>
                <a:close/>
                <a:moveTo>
                  <a:pt x="66" y="39"/>
                </a:moveTo>
                <a:cubicBezTo>
                  <a:pt x="61" y="39"/>
                  <a:pt x="61" y="39"/>
                  <a:pt x="61" y="39"/>
                </a:cubicBezTo>
                <a:cubicBezTo>
                  <a:pt x="58" y="36"/>
                  <a:pt x="55" y="34"/>
                  <a:pt x="51" y="34"/>
                </a:cubicBezTo>
                <a:cubicBezTo>
                  <a:pt x="53" y="31"/>
                  <a:pt x="54" y="27"/>
                  <a:pt x="54" y="24"/>
                </a:cubicBezTo>
                <a:cubicBezTo>
                  <a:pt x="54" y="23"/>
                  <a:pt x="54" y="22"/>
                  <a:pt x="54" y="21"/>
                </a:cubicBezTo>
                <a:cubicBezTo>
                  <a:pt x="55" y="22"/>
                  <a:pt x="57" y="22"/>
                  <a:pt x="59" y="22"/>
                </a:cubicBezTo>
                <a:cubicBezTo>
                  <a:pt x="64" y="22"/>
                  <a:pt x="68" y="19"/>
                  <a:pt x="69" y="19"/>
                </a:cubicBezTo>
                <a:cubicBezTo>
                  <a:pt x="73" y="19"/>
                  <a:pt x="73" y="29"/>
                  <a:pt x="73" y="33"/>
                </a:cubicBezTo>
                <a:cubicBezTo>
                  <a:pt x="73" y="37"/>
                  <a:pt x="70" y="39"/>
                  <a:pt x="66" y="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1920" tIns="60960" rIns="121920" bIns="60960"/>
          <a:lstStyle/>
          <a:p>
            <a:endParaRPr lang="zh-CN" altLang="en-US"/>
          </a:p>
        </p:txBody>
      </p:sp>
      <p:sp>
        <p:nvSpPr>
          <p:cNvPr id="83" name="Freeform 57">
            <a:extLst>
              <a:ext uri="{FF2B5EF4-FFF2-40B4-BE49-F238E27FC236}">
                <a16:creationId xmlns:a16="http://schemas.microsoft.com/office/drawing/2014/main" id="{B3EFB52F-5955-49F0-BF8B-E9CC485BAF13}"/>
              </a:ext>
            </a:extLst>
          </p:cNvPr>
          <p:cNvSpPr>
            <a:spLocks noEditPoints="1"/>
          </p:cNvSpPr>
          <p:nvPr/>
        </p:nvSpPr>
        <p:spPr bwMode="auto">
          <a:xfrm>
            <a:off x="7963324" y="3509902"/>
            <a:ext cx="536575" cy="536575"/>
          </a:xfrm>
          <a:custGeom>
            <a:avLst/>
            <a:gdLst>
              <a:gd name="T0" fmla="*/ 2147483647 w 55"/>
              <a:gd name="T1" fmla="*/ 2147483647 h 55"/>
              <a:gd name="T2" fmla="*/ 2147483647 w 55"/>
              <a:gd name="T3" fmla="*/ 2147483647 h 55"/>
              <a:gd name="T4" fmla="*/ 2147483647 w 55"/>
              <a:gd name="T5" fmla="*/ 2147483647 h 55"/>
              <a:gd name="T6" fmla="*/ 2147483647 w 55"/>
              <a:gd name="T7" fmla="*/ 2147483647 h 55"/>
              <a:gd name="T8" fmla="*/ 2147483647 w 55"/>
              <a:gd name="T9" fmla="*/ 2147483647 h 55"/>
              <a:gd name="T10" fmla="*/ 2147483647 w 55"/>
              <a:gd name="T11" fmla="*/ 2147483647 h 55"/>
              <a:gd name="T12" fmla="*/ 2147483647 w 55"/>
              <a:gd name="T13" fmla="*/ 2147483647 h 55"/>
              <a:gd name="T14" fmla="*/ 2147483647 w 55"/>
              <a:gd name="T15" fmla="*/ 2147483647 h 55"/>
              <a:gd name="T16" fmla="*/ 2147483647 w 55"/>
              <a:gd name="T17" fmla="*/ 2147483647 h 55"/>
              <a:gd name="T18" fmla="*/ 2147483647 w 55"/>
              <a:gd name="T19" fmla="*/ 2147483647 h 55"/>
              <a:gd name="T20" fmla="*/ 2147483647 w 55"/>
              <a:gd name="T21" fmla="*/ 2147483647 h 55"/>
              <a:gd name="T22" fmla="*/ 2147483647 w 55"/>
              <a:gd name="T23" fmla="*/ 2147483647 h 55"/>
              <a:gd name="T24" fmla="*/ 2147483647 w 55"/>
              <a:gd name="T25" fmla="*/ 2147483647 h 55"/>
              <a:gd name="T26" fmla="*/ 2147483647 w 55"/>
              <a:gd name="T27" fmla="*/ 2147483647 h 55"/>
              <a:gd name="T28" fmla="*/ 2093910768 w 55"/>
              <a:gd name="T29" fmla="*/ 2147483647 h 55"/>
              <a:gd name="T30" fmla="*/ 1998732119 w 55"/>
              <a:gd name="T31" fmla="*/ 2147483647 h 55"/>
              <a:gd name="T32" fmla="*/ 1713196172 w 55"/>
              <a:gd name="T33" fmla="*/ 2147483647 h 55"/>
              <a:gd name="T34" fmla="*/ 1237312682 w 55"/>
              <a:gd name="T35" fmla="*/ 2147483647 h 55"/>
              <a:gd name="T36" fmla="*/ 1142134033 w 55"/>
              <a:gd name="T37" fmla="*/ 2147483647 h 55"/>
              <a:gd name="T38" fmla="*/ 1046955384 w 55"/>
              <a:gd name="T39" fmla="*/ 2147483647 h 55"/>
              <a:gd name="T40" fmla="*/ 475893245 w 55"/>
              <a:gd name="T41" fmla="*/ 2147483647 h 55"/>
              <a:gd name="T42" fmla="*/ 475893245 w 55"/>
              <a:gd name="T43" fmla="*/ 2147483647 h 55"/>
              <a:gd name="T44" fmla="*/ 475893245 w 55"/>
              <a:gd name="T45" fmla="*/ 2147483647 h 55"/>
              <a:gd name="T46" fmla="*/ 856598086 w 55"/>
              <a:gd name="T47" fmla="*/ 2147483647 h 55"/>
              <a:gd name="T48" fmla="*/ 666240788 w 55"/>
              <a:gd name="T49" fmla="*/ 2147483647 h 55"/>
              <a:gd name="T50" fmla="*/ 95178649 w 55"/>
              <a:gd name="T51" fmla="*/ 2147483647 h 55"/>
              <a:gd name="T52" fmla="*/ 0 w 55"/>
              <a:gd name="T53" fmla="*/ 2147483647 h 55"/>
              <a:gd name="T54" fmla="*/ 0 w 55"/>
              <a:gd name="T55" fmla="*/ 2147483647 h 55"/>
              <a:gd name="T56" fmla="*/ 95178649 w 55"/>
              <a:gd name="T57" fmla="*/ 2093910768 h 55"/>
              <a:gd name="T58" fmla="*/ 666240788 w 55"/>
              <a:gd name="T59" fmla="*/ 1998732119 h 55"/>
              <a:gd name="T60" fmla="*/ 856598086 w 55"/>
              <a:gd name="T61" fmla="*/ 1713196172 h 55"/>
              <a:gd name="T62" fmla="*/ 475893245 w 55"/>
              <a:gd name="T63" fmla="*/ 1237312682 h 55"/>
              <a:gd name="T64" fmla="*/ 475893245 w 55"/>
              <a:gd name="T65" fmla="*/ 1142134033 h 55"/>
              <a:gd name="T66" fmla="*/ 475893245 w 55"/>
              <a:gd name="T67" fmla="*/ 1046955384 h 55"/>
              <a:gd name="T68" fmla="*/ 1142134033 w 55"/>
              <a:gd name="T69" fmla="*/ 475893245 h 55"/>
              <a:gd name="T70" fmla="*/ 1237312682 w 55"/>
              <a:gd name="T71" fmla="*/ 475893245 h 55"/>
              <a:gd name="T72" fmla="*/ 1713196172 w 55"/>
              <a:gd name="T73" fmla="*/ 856598086 h 55"/>
              <a:gd name="T74" fmla="*/ 1998732119 w 55"/>
              <a:gd name="T75" fmla="*/ 761419437 h 55"/>
              <a:gd name="T76" fmla="*/ 2093910768 w 55"/>
              <a:gd name="T77" fmla="*/ 95178649 h 55"/>
              <a:gd name="T78" fmla="*/ 2147483647 w 55"/>
              <a:gd name="T79" fmla="*/ 0 h 55"/>
              <a:gd name="T80" fmla="*/ 2147483647 w 55"/>
              <a:gd name="T81" fmla="*/ 0 h 55"/>
              <a:gd name="T82" fmla="*/ 2147483647 w 55"/>
              <a:gd name="T83" fmla="*/ 95178649 h 55"/>
              <a:gd name="T84" fmla="*/ 2147483647 w 55"/>
              <a:gd name="T85" fmla="*/ 761419437 h 55"/>
              <a:gd name="T86" fmla="*/ 2147483647 w 55"/>
              <a:gd name="T87" fmla="*/ 856598086 h 55"/>
              <a:gd name="T88" fmla="*/ 2147483647 w 55"/>
              <a:gd name="T89" fmla="*/ 475893245 h 55"/>
              <a:gd name="T90" fmla="*/ 2147483647 w 55"/>
              <a:gd name="T91" fmla="*/ 475893245 h 55"/>
              <a:gd name="T92" fmla="*/ 2147483647 w 55"/>
              <a:gd name="T93" fmla="*/ 475893245 h 55"/>
              <a:gd name="T94" fmla="*/ 2147483647 w 55"/>
              <a:gd name="T95" fmla="*/ 1046955384 h 55"/>
              <a:gd name="T96" fmla="*/ 2147483647 w 55"/>
              <a:gd name="T97" fmla="*/ 1142134033 h 55"/>
              <a:gd name="T98" fmla="*/ 2147483647 w 55"/>
              <a:gd name="T99" fmla="*/ 1237312682 h 55"/>
              <a:gd name="T100" fmla="*/ 2147483647 w 55"/>
              <a:gd name="T101" fmla="*/ 1713196172 h 55"/>
              <a:gd name="T102" fmla="*/ 2147483647 w 55"/>
              <a:gd name="T103" fmla="*/ 1998732119 h 55"/>
              <a:gd name="T104" fmla="*/ 2147483647 w 55"/>
              <a:gd name="T105" fmla="*/ 2093910768 h 55"/>
              <a:gd name="T106" fmla="*/ 2147483647 w 55"/>
              <a:gd name="T107" fmla="*/ 2147483647 h 55"/>
              <a:gd name="T108" fmla="*/ 2147483647 w 55"/>
              <a:gd name="T109" fmla="*/ 2147483647 h 55"/>
              <a:gd name="T110" fmla="*/ 2147483647 w 55"/>
              <a:gd name="T111" fmla="*/ 1713196172 h 55"/>
              <a:gd name="T112" fmla="*/ 1713196172 w 55"/>
              <a:gd name="T113" fmla="*/ 2147483647 h 55"/>
              <a:gd name="T114" fmla="*/ 2147483647 w 55"/>
              <a:gd name="T115" fmla="*/ 2147483647 h 55"/>
              <a:gd name="T116" fmla="*/ 2147483647 w 55"/>
              <a:gd name="T117" fmla="*/ 2147483647 h 55"/>
              <a:gd name="T118" fmla="*/ 2147483647 w 55"/>
              <a:gd name="T119" fmla="*/ 1713196172 h 5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55" h="55">
                <a:moveTo>
                  <a:pt x="55" y="31"/>
                </a:moveTo>
                <a:cubicBezTo>
                  <a:pt x="55" y="32"/>
                  <a:pt x="54" y="33"/>
                  <a:pt x="54" y="33"/>
                </a:cubicBezTo>
                <a:cubicBezTo>
                  <a:pt x="47" y="34"/>
                  <a:pt x="47" y="34"/>
                  <a:pt x="47" y="34"/>
                </a:cubicBezTo>
                <a:cubicBezTo>
                  <a:pt x="47" y="35"/>
                  <a:pt x="46" y="36"/>
                  <a:pt x="46" y="37"/>
                </a:cubicBezTo>
                <a:cubicBezTo>
                  <a:pt x="47" y="39"/>
                  <a:pt x="48" y="40"/>
                  <a:pt x="49" y="42"/>
                </a:cubicBezTo>
                <a:cubicBezTo>
                  <a:pt x="50" y="42"/>
                  <a:pt x="50" y="42"/>
                  <a:pt x="50" y="43"/>
                </a:cubicBezTo>
                <a:cubicBezTo>
                  <a:pt x="50" y="43"/>
                  <a:pt x="50" y="43"/>
                  <a:pt x="49" y="44"/>
                </a:cubicBezTo>
                <a:cubicBezTo>
                  <a:pt x="49" y="45"/>
                  <a:pt x="44" y="50"/>
                  <a:pt x="43" y="50"/>
                </a:cubicBezTo>
                <a:cubicBezTo>
                  <a:pt x="42" y="50"/>
                  <a:pt x="42" y="50"/>
                  <a:pt x="42" y="50"/>
                </a:cubicBezTo>
                <a:cubicBezTo>
                  <a:pt x="37" y="46"/>
                  <a:pt x="37" y="46"/>
                  <a:pt x="37" y="46"/>
                </a:cubicBezTo>
                <a:cubicBezTo>
                  <a:pt x="36" y="46"/>
                  <a:pt x="35" y="47"/>
                  <a:pt x="33" y="47"/>
                </a:cubicBezTo>
                <a:cubicBezTo>
                  <a:pt x="33" y="49"/>
                  <a:pt x="33" y="52"/>
                  <a:pt x="32" y="54"/>
                </a:cubicBezTo>
                <a:cubicBezTo>
                  <a:pt x="32" y="54"/>
                  <a:pt x="32" y="55"/>
                  <a:pt x="31" y="55"/>
                </a:cubicBezTo>
                <a:cubicBezTo>
                  <a:pt x="23" y="55"/>
                  <a:pt x="23" y="55"/>
                  <a:pt x="23" y="55"/>
                </a:cubicBezTo>
                <a:cubicBezTo>
                  <a:pt x="23" y="55"/>
                  <a:pt x="22" y="54"/>
                  <a:pt x="22" y="54"/>
                </a:cubicBezTo>
                <a:cubicBezTo>
                  <a:pt x="21" y="47"/>
                  <a:pt x="21" y="47"/>
                  <a:pt x="21" y="47"/>
                </a:cubicBezTo>
                <a:cubicBezTo>
                  <a:pt x="20" y="47"/>
                  <a:pt x="19" y="46"/>
                  <a:pt x="18" y="46"/>
                </a:cubicBezTo>
                <a:cubicBezTo>
                  <a:pt x="13" y="50"/>
                  <a:pt x="13" y="50"/>
                  <a:pt x="13" y="50"/>
                </a:cubicBezTo>
                <a:cubicBezTo>
                  <a:pt x="12" y="50"/>
                  <a:pt x="12" y="50"/>
                  <a:pt x="12" y="50"/>
                </a:cubicBezTo>
                <a:cubicBezTo>
                  <a:pt x="11" y="50"/>
                  <a:pt x="11" y="50"/>
                  <a:pt x="11" y="50"/>
                </a:cubicBezTo>
                <a:cubicBezTo>
                  <a:pt x="9" y="48"/>
                  <a:pt x="7" y="46"/>
                  <a:pt x="5" y="44"/>
                </a:cubicBezTo>
                <a:cubicBezTo>
                  <a:pt x="5" y="43"/>
                  <a:pt x="5" y="43"/>
                  <a:pt x="5" y="43"/>
                </a:cubicBezTo>
                <a:cubicBezTo>
                  <a:pt x="5" y="42"/>
                  <a:pt x="5" y="42"/>
                  <a:pt x="5" y="42"/>
                </a:cubicBezTo>
                <a:cubicBezTo>
                  <a:pt x="6" y="40"/>
                  <a:pt x="8" y="39"/>
                  <a:pt x="9" y="37"/>
                </a:cubicBezTo>
                <a:cubicBezTo>
                  <a:pt x="8" y="36"/>
                  <a:pt x="8" y="35"/>
                  <a:pt x="7" y="33"/>
                </a:cubicBezTo>
                <a:cubicBezTo>
                  <a:pt x="1" y="33"/>
                  <a:pt x="1" y="33"/>
                  <a:pt x="1" y="33"/>
                </a:cubicBezTo>
                <a:cubicBezTo>
                  <a:pt x="0" y="32"/>
                  <a:pt x="0" y="32"/>
                  <a:pt x="0" y="31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2"/>
                  <a:pt x="1" y="22"/>
                </a:cubicBezTo>
                <a:cubicBezTo>
                  <a:pt x="7" y="21"/>
                  <a:pt x="7" y="21"/>
                  <a:pt x="7" y="21"/>
                </a:cubicBezTo>
                <a:cubicBezTo>
                  <a:pt x="8" y="20"/>
                  <a:pt x="8" y="19"/>
                  <a:pt x="9" y="18"/>
                </a:cubicBezTo>
                <a:cubicBezTo>
                  <a:pt x="8" y="16"/>
                  <a:pt x="6" y="14"/>
                  <a:pt x="5" y="13"/>
                </a:cubicBezTo>
                <a:cubicBezTo>
                  <a:pt x="5" y="13"/>
                  <a:pt x="5" y="12"/>
                  <a:pt x="5" y="12"/>
                </a:cubicBezTo>
                <a:cubicBezTo>
                  <a:pt x="5" y="12"/>
                  <a:pt x="5" y="11"/>
                  <a:pt x="5" y="11"/>
                </a:cubicBezTo>
                <a:cubicBezTo>
                  <a:pt x="6" y="10"/>
                  <a:pt x="11" y="5"/>
                  <a:pt x="12" y="5"/>
                </a:cubicBezTo>
                <a:cubicBezTo>
                  <a:pt x="12" y="5"/>
                  <a:pt x="12" y="5"/>
                  <a:pt x="13" y="5"/>
                </a:cubicBezTo>
                <a:cubicBezTo>
                  <a:pt x="18" y="9"/>
                  <a:pt x="18" y="9"/>
                  <a:pt x="18" y="9"/>
                </a:cubicBezTo>
                <a:cubicBezTo>
                  <a:pt x="19" y="8"/>
                  <a:pt x="20" y="8"/>
                  <a:pt x="21" y="8"/>
                </a:cubicBezTo>
                <a:cubicBezTo>
                  <a:pt x="21" y="5"/>
                  <a:pt x="21" y="3"/>
                  <a:pt x="22" y="1"/>
                </a:cubicBezTo>
                <a:cubicBezTo>
                  <a:pt x="22" y="0"/>
                  <a:pt x="23" y="0"/>
                  <a:pt x="23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32" y="0"/>
                  <a:pt x="32" y="0"/>
                  <a:pt x="32" y="1"/>
                </a:cubicBezTo>
                <a:cubicBezTo>
                  <a:pt x="33" y="8"/>
                  <a:pt x="33" y="8"/>
                  <a:pt x="33" y="8"/>
                </a:cubicBezTo>
                <a:cubicBezTo>
                  <a:pt x="35" y="8"/>
                  <a:pt x="36" y="8"/>
                  <a:pt x="37" y="9"/>
                </a:cubicBezTo>
                <a:cubicBezTo>
                  <a:pt x="42" y="5"/>
                  <a:pt x="42" y="5"/>
                  <a:pt x="42" y="5"/>
                </a:cubicBezTo>
                <a:cubicBezTo>
                  <a:pt x="42" y="5"/>
                  <a:pt x="42" y="5"/>
                  <a:pt x="43" y="5"/>
                </a:cubicBezTo>
                <a:cubicBezTo>
                  <a:pt x="43" y="5"/>
                  <a:pt x="43" y="5"/>
                  <a:pt x="43" y="5"/>
                </a:cubicBezTo>
                <a:cubicBezTo>
                  <a:pt x="45" y="7"/>
                  <a:pt x="48" y="9"/>
                  <a:pt x="49" y="11"/>
                </a:cubicBezTo>
                <a:cubicBezTo>
                  <a:pt x="50" y="11"/>
                  <a:pt x="50" y="12"/>
                  <a:pt x="50" y="12"/>
                </a:cubicBezTo>
                <a:cubicBezTo>
                  <a:pt x="50" y="12"/>
                  <a:pt x="49" y="13"/>
                  <a:pt x="49" y="13"/>
                </a:cubicBezTo>
                <a:cubicBezTo>
                  <a:pt x="48" y="14"/>
                  <a:pt x="47" y="16"/>
                  <a:pt x="46" y="18"/>
                </a:cubicBezTo>
                <a:cubicBezTo>
                  <a:pt x="46" y="19"/>
                  <a:pt x="47" y="20"/>
                  <a:pt x="47" y="21"/>
                </a:cubicBezTo>
                <a:cubicBezTo>
                  <a:pt x="54" y="22"/>
                  <a:pt x="54" y="22"/>
                  <a:pt x="54" y="22"/>
                </a:cubicBezTo>
                <a:cubicBezTo>
                  <a:pt x="54" y="22"/>
                  <a:pt x="55" y="23"/>
                  <a:pt x="55" y="23"/>
                </a:cubicBezTo>
                <a:lnTo>
                  <a:pt x="55" y="31"/>
                </a:lnTo>
                <a:close/>
                <a:moveTo>
                  <a:pt x="27" y="18"/>
                </a:moveTo>
                <a:cubicBezTo>
                  <a:pt x="22" y="18"/>
                  <a:pt x="18" y="22"/>
                  <a:pt x="18" y="27"/>
                </a:cubicBezTo>
                <a:cubicBezTo>
                  <a:pt x="18" y="32"/>
                  <a:pt x="22" y="36"/>
                  <a:pt x="27" y="36"/>
                </a:cubicBezTo>
                <a:cubicBezTo>
                  <a:pt x="32" y="36"/>
                  <a:pt x="36" y="32"/>
                  <a:pt x="36" y="27"/>
                </a:cubicBezTo>
                <a:cubicBezTo>
                  <a:pt x="36" y="22"/>
                  <a:pt x="32" y="18"/>
                  <a:pt x="27" y="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1920" tIns="60960" rIns="121920" bIns="60960"/>
          <a:lstStyle/>
          <a:p>
            <a:endParaRPr lang="zh-CN" altLang="en-US"/>
          </a:p>
        </p:txBody>
      </p:sp>
      <p:sp>
        <p:nvSpPr>
          <p:cNvPr id="84" name="Freeform 152">
            <a:extLst>
              <a:ext uri="{FF2B5EF4-FFF2-40B4-BE49-F238E27FC236}">
                <a16:creationId xmlns:a16="http://schemas.microsoft.com/office/drawing/2014/main" id="{C66E4BF7-397D-4801-8730-FFDE2F176C68}"/>
              </a:ext>
            </a:extLst>
          </p:cNvPr>
          <p:cNvSpPr>
            <a:spLocks noEditPoints="1"/>
          </p:cNvSpPr>
          <p:nvPr/>
        </p:nvSpPr>
        <p:spPr bwMode="auto">
          <a:xfrm>
            <a:off x="10219160" y="3514662"/>
            <a:ext cx="571500" cy="527050"/>
          </a:xfrm>
          <a:custGeom>
            <a:avLst/>
            <a:gdLst>
              <a:gd name="T0" fmla="*/ 2147483647 w 67"/>
              <a:gd name="T1" fmla="*/ 1445273110 h 62"/>
              <a:gd name="T2" fmla="*/ 2147483647 w 67"/>
              <a:gd name="T3" fmla="*/ 2147483647 h 62"/>
              <a:gd name="T4" fmla="*/ 2147483647 w 67"/>
              <a:gd name="T5" fmla="*/ 2147483647 h 62"/>
              <a:gd name="T6" fmla="*/ 2147483647 w 67"/>
              <a:gd name="T7" fmla="*/ 2147483647 h 62"/>
              <a:gd name="T8" fmla="*/ 2147483647 w 67"/>
              <a:gd name="T9" fmla="*/ 2147483647 h 62"/>
              <a:gd name="T10" fmla="*/ 2147483647 w 67"/>
              <a:gd name="T11" fmla="*/ 2147483647 h 62"/>
              <a:gd name="T12" fmla="*/ 2147483647 w 67"/>
              <a:gd name="T13" fmla="*/ 2147483647 h 62"/>
              <a:gd name="T14" fmla="*/ 2147483647 w 67"/>
              <a:gd name="T15" fmla="*/ 2147483647 h 62"/>
              <a:gd name="T16" fmla="*/ 1236888067 w 67"/>
              <a:gd name="T17" fmla="*/ 2147483647 h 62"/>
              <a:gd name="T18" fmla="*/ 1164136970 w 67"/>
              <a:gd name="T19" fmla="*/ 2147483647 h 62"/>
              <a:gd name="T20" fmla="*/ 1164136970 w 67"/>
              <a:gd name="T21" fmla="*/ 2147483647 h 62"/>
              <a:gd name="T22" fmla="*/ 1746196925 w 67"/>
              <a:gd name="T23" fmla="*/ 2147483647 h 62"/>
              <a:gd name="T24" fmla="*/ 2109995060 w 67"/>
              <a:gd name="T25" fmla="*/ 2147483647 h 62"/>
              <a:gd name="T26" fmla="*/ 1891716179 w 67"/>
              <a:gd name="T27" fmla="*/ 2147483647 h 62"/>
              <a:gd name="T28" fmla="*/ 1600686201 w 67"/>
              <a:gd name="T29" fmla="*/ 2147483647 h 62"/>
              <a:gd name="T30" fmla="*/ 0 w 67"/>
              <a:gd name="T31" fmla="*/ 1445273110 h 62"/>
              <a:gd name="T32" fmla="*/ 0 w 67"/>
              <a:gd name="T33" fmla="*/ 1083954832 h 62"/>
              <a:gd name="T34" fmla="*/ 291029978 w 67"/>
              <a:gd name="T35" fmla="*/ 794901910 h 62"/>
              <a:gd name="T36" fmla="*/ 1164136970 w 67"/>
              <a:gd name="T37" fmla="*/ 794901910 h 62"/>
              <a:gd name="T38" fmla="*/ 1164136970 w 67"/>
              <a:gd name="T39" fmla="*/ 505848989 h 62"/>
              <a:gd name="T40" fmla="*/ 1600686201 w 67"/>
              <a:gd name="T41" fmla="*/ 0 h 62"/>
              <a:gd name="T42" fmla="*/ 2147483647 w 67"/>
              <a:gd name="T43" fmla="*/ 0 h 62"/>
              <a:gd name="T44" fmla="*/ 2147483647 w 67"/>
              <a:gd name="T45" fmla="*/ 505848989 h 62"/>
              <a:gd name="T46" fmla="*/ 2147483647 w 67"/>
              <a:gd name="T47" fmla="*/ 794901910 h 62"/>
              <a:gd name="T48" fmla="*/ 2147483647 w 67"/>
              <a:gd name="T49" fmla="*/ 794901910 h 62"/>
              <a:gd name="T50" fmla="*/ 2147483647 w 67"/>
              <a:gd name="T51" fmla="*/ 1083954832 h 62"/>
              <a:gd name="T52" fmla="*/ 2147483647 w 67"/>
              <a:gd name="T53" fmla="*/ 1445273110 h 62"/>
              <a:gd name="T54" fmla="*/ 1164136970 w 67"/>
              <a:gd name="T55" fmla="*/ 1156220188 h 62"/>
              <a:gd name="T56" fmla="*/ 436549231 w 67"/>
              <a:gd name="T57" fmla="*/ 1156220188 h 62"/>
              <a:gd name="T58" fmla="*/ 436549231 w 67"/>
              <a:gd name="T59" fmla="*/ 1445273110 h 62"/>
              <a:gd name="T60" fmla="*/ 1382407321 w 67"/>
              <a:gd name="T61" fmla="*/ 2147483647 h 62"/>
              <a:gd name="T62" fmla="*/ 1164136970 w 67"/>
              <a:gd name="T63" fmla="*/ 1156220188 h 62"/>
              <a:gd name="T64" fmla="*/ 2147483647 w 67"/>
              <a:gd name="T65" fmla="*/ 1156220188 h 62"/>
              <a:gd name="T66" fmla="*/ 2147483647 w 67"/>
              <a:gd name="T67" fmla="*/ 1156220188 h 62"/>
              <a:gd name="T68" fmla="*/ 2147483647 w 67"/>
              <a:gd name="T69" fmla="*/ 2147483647 h 62"/>
              <a:gd name="T70" fmla="*/ 2147483647 w 67"/>
              <a:gd name="T71" fmla="*/ 1445273110 h 62"/>
              <a:gd name="T72" fmla="*/ 2147483647 w 67"/>
              <a:gd name="T73" fmla="*/ 1156220188 h 6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67" h="62">
                <a:moveTo>
                  <a:pt x="67" y="20"/>
                </a:moveTo>
                <a:cubicBezTo>
                  <a:pt x="67" y="27"/>
                  <a:pt x="58" y="36"/>
                  <a:pt x="46" y="36"/>
                </a:cubicBezTo>
                <a:cubicBezTo>
                  <a:pt x="44" y="38"/>
                  <a:pt x="42" y="40"/>
                  <a:pt x="42" y="40"/>
                </a:cubicBezTo>
                <a:cubicBezTo>
                  <a:pt x="40" y="42"/>
                  <a:pt x="39" y="44"/>
                  <a:pt x="39" y="47"/>
                </a:cubicBezTo>
                <a:cubicBezTo>
                  <a:pt x="39" y="49"/>
                  <a:pt x="40" y="52"/>
                  <a:pt x="44" y="52"/>
                </a:cubicBezTo>
                <a:cubicBezTo>
                  <a:pt x="48" y="52"/>
                  <a:pt x="52" y="54"/>
                  <a:pt x="52" y="58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2"/>
                  <a:pt x="51" y="62"/>
                  <a:pt x="51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6" y="62"/>
                  <a:pt x="16" y="62"/>
                  <a:pt x="16" y="61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4"/>
                  <a:pt x="20" y="52"/>
                  <a:pt x="24" y="52"/>
                </a:cubicBezTo>
                <a:cubicBezTo>
                  <a:pt x="27" y="52"/>
                  <a:pt x="29" y="49"/>
                  <a:pt x="29" y="47"/>
                </a:cubicBezTo>
                <a:cubicBezTo>
                  <a:pt x="29" y="44"/>
                  <a:pt x="28" y="42"/>
                  <a:pt x="26" y="40"/>
                </a:cubicBezTo>
                <a:cubicBezTo>
                  <a:pt x="25" y="40"/>
                  <a:pt x="24" y="38"/>
                  <a:pt x="22" y="36"/>
                </a:cubicBezTo>
                <a:cubicBezTo>
                  <a:pt x="10" y="36"/>
                  <a:pt x="0" y="27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1"/>
                  <a:pt x="4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3"/>
                  <a:pt x="19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9" y="0"/>
                  <a:pt x="52" y="3"/>
                  <a:pt x="52" y="7"/>
                </a:cubicBezTo>
                <a:cubicBezTo>
                  <a:pt x="52" y="11"/>
                  <a:pt x="52" y="11"/>
                  <a:pt x="52" y="11"/>
                </a:cubicBezTo>
                <a:cubicBezTo>
                  <a:pt x="63" y="11"/>
                  <a:pt x="63" y="11"/>
                  <a:pt x="63" y="11"/>
                </a:cubicBezTo>
                <a:cubicBezTo>
                  <a:pt x="66" y="11"/>
                  <a:pt x="67" y="12"/>
                  <a:pt x="67" y="15"/>
                </a:cubicBezTo>
                <a:lnTo>
                  <a:pt x="67" y="20"/>
                </a:lnTo>
                <a:close/>
                <a:moveTo>
                  <a:pt x="16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4"/>
                  <a:pt x="11" y="29"/>
                  <a:pt x="19" y="31"/>
                </a:cubicBezTo>
                <a:cubicBezTo>
                  <a:pt x="17" y="27"/>
                  <a:pt x="16" y="22"/>
                  <a:pt x="16" y="16"/>
                </a:cubicBezTo>
                <a:close/>
                <a:moveTo>
                  <a:pt x="62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2" y="22"/>
                  <a:pt x="51" y="27"/>
                  <a:pt x="49" y="31"/>
                </a:cubicBezTo>
                <a:cubicBezTo>
                  <a:pt x="57" y="29"/>
                  <a:pt x="62" y="24"/>
                  <a:pt x="62" y="20"/>
                </a:cubicBezTo>
                <a:lnTo>
                  <a:pt x="62" y="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1920" tIns="60960" rIns="121920" bIns="60960"/>
          <a:lstStyle/>
          <a:p>
            <a:endParaRPr lang="zh-CN" altLang="en-US"/>
          </a:p>
        </p:txBody>
      </p:sp>
      <p:sp>
        <p:nvSpPr>
          <p:cNvPr id="85" name="Freeform 105">
            <a:extLst>
              <a:ext uri="{FF2B5EF4-FFF2-40B4-BE49-F238E27FC236}">
                <a16:creationId xmlns:a16="http://schemas.microsoft.com/office/drawing/2014/main" id="{E40EE6C1-E264-462E-95C4-6ABA878BAF46}"/>
              </a:ext>
            </a:extLst>
          </p:cNvPr>
          <p:cNvSpPr>
            <a:spLocks noEditPoints="1"/>
          </p:cNvSpPr>
          <p:nvPr/>
        </p:nvSpPr>
        <p:spPr bwMode="auto">
          <a:xfrm>
            <a:off x="5737647" y="3519427"/>
            <a:ext cx="523875" cy="517525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121920" tIns="60960" rIns="121920" bIns="6096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86" name="TextBox 53">
            <a:extLst>
              <a:ext uri="{FF2B5EF4-FFF2-40B4-BE49-F238E27FC236}">
                <a16:creationId xmlns:a16="http://schemas.microsoft.com/office/drawing/2014/main" id="{6B967283-B73E-41FB-B6C0-85504F61BC35}"/>
              </a:ext>
            </a:extLst>
          </p:cNvPr>
          <p:cNvSpPr txBox="1"/>
          <p:nvPr/>
        </p:nvSpPr>
        <p:spPr>
          <a:xfrm>
            <a:off x="694159" y="4776726"/>
            <a:ext cx="1836739" cy="2769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Возвратность</a:t>
            </a:r>
          </a:p>
        </p:txBody>
      </p:sp>
      <p:sp>
        <p:nvSpPr>
          <p:cNvPr id="87" name="TextBox 54">
            <a:extLst>
              <a:ext uri="{FF2B5EF4-FFF2-40B4-BE49-F238E27FC236}">
                <a16:creationId xmlns:a16="http://schemas.microsoft.com/office/drawing/2014/main" id="{327F6EEA-D8DA-485C-BB78-E21B746D069E}"/>
              </a:ext>
            </a:extLst>
          </p:cNvPr>
          <p:cNvSpPr txBox="1"/>
          <p:nvPr/>
        </p:nvSpPr>
        <p:spPr>
          <a:xfrm>
            <a:off x="9657099" y="4776726"/>
            <a:ext cx="2267122" cy="2769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Обеспеченность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TextBox 55">
            <a:extLst>
              <a:ext uri="{FF2B5EF4-FFF2-40B4-BE49-F238E27FC236}">
                <a16:creationId xmlns:a16="http://schemas.microsoft.com/office/drawing/2014/main" id="{050B8BBA-F9EF-4FC1-A7DC-EC0E528F2458}"/>
              </a:ext>
            </a:extLst>
          </p:cNvPr>
          <p:cNvSpPr txBox="1"/>
          <p:nvPr/>
        </p:nvSpPr>
        <p:spPr>
          <a:xfrm>
            <a:off x="7175758" y="1778173"/>
            <a:ext cx="2065161" cy="5539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Целевая направленность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9" name="TextBox 56">
            <a:extLst>
              <a:ext uri="{FF2B5EF4-FFF2-40B4-BE49-F238E27FC236}">
                <a16:creationId xmlns:a16="http://schemas.microsoft.com/office/drawing/2014/main" id="{C445B0FB-2956-474C-ACEC-AFE77D2D3914}"/>
              </a:ext>
            </a:extLst>
          </p:cNvPr>
          <p:cNvSpPr txBox="1"/>
          <p:nvPr/>
        </p:nvSpPr>
        <p:spPr>
          <a:xfrm>
            <a:off x="5188374" y="4776726"/>
            <a:ext cx="1836737" cy="2769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Срочность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0" name="TextBox 57">
            <a:extLst>
              <a:ext uri="{FF2B5EF4-FFF2-40B4-BE49-F238E27FC236}">
                <a16:creationId xmlns:a16="http://schemas.microsoft.com/office/drawing/2014/main" id="{9B1EA640-E1B9-41EF-A84A-952820210C23}"/>
              </a:ext>
            </a:extLst>
          </p:cNvPr>
          <p:cNvSpPr txBox="1"/>
          <p:nvPr/>
        </p:nvSpPr>
        <p:spPr>
          <a:xfrm>
            <a:off x="2897984" y="1914085"/>
            <a:ext cx="1838325" cy="2769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Платность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1" name="文本框 9">
            <a:extLst>
              <a:ext uri="{FF2B5EF4-FFF2-40B4-BE49-F238E27FC236}">
                <a16:creationId xmlns:a16="http://schemas.microsoft.com/office/drawing/2014/main" id="{1887E3FC-44BB-4BF8-ABA0-3FC96D118417}"/>
              </a:ext>
            </a:extLst>
          </p:cNvPr>
          <p:cNvSpPr txBox="1"/>
          <p:nvPr/>
        </p:nvSpPr>
        <p:spPr>
          <a:xfrm>
            <a:off x="613519" y="260648"/>
            <a:ext cx="10526811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ru-RU" altLang="ko-KR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微软雅黑" pitchFamily="34" charset="-122"/>
              </a:rPr>
              <a:t>Принципы финансирования</a:t>
            </a:r>
          </a:p>
        </p:txBody>
      </p:sp>
      <p:sp>
        <p:nvSpPr>
          <p:cNvPr id="92" name="矩形 26">
            <a:extLst>
              <a:ext uri="{FF2B5EF4-FFF2-40B4-BE49-F238E27FC236}">
                <a16:creationId xmlns:a16="http://schemas.microsoft.com/office/drawing/2014/main" id="{14CF217C-720C-49D0-9EFC-0F6A11019280}"/>
              </a:ext>
            </a:extLst>
          </p:cNvPr>
          <p:cNvSpPr/>
          <p:nvPr/>
        </p:nvSpPr>
        <p:spPr>
          <a:xfrm>
            <a:off x="929640" y="1"/>
            <a:ext cx="1798320" cy="140970"/>
          </a:xfrm>
          <a:prstGeom prst="rect">
            <a:avLst/>
          </a:prstGeom>
          <a:solidFill>
            <a:srgbClr val="00B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en-US" sz="216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521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">
            <a:extLst>
              <a:ext uri="{FF2B5EF4-FFF2-40B4-BE49-F238E27FC236}">
                <a16:creationId xmlns:a16="http://schemas.microsoft.com/office/drawing/2014/main" id="{4649A8C9-AF74-4D4C-B1C1-402252D4791F}"/>
              </a:ext>
            </a:extLst>
          </p:cNvPr>
          <p:cNvSpPr txBox="1"/>
          <p:nvPr/>
        </p:nvSpPr>
        <p:spPr>
          <a:xfrm>
            <a:off x="552971" y="246973"/>
            <a:ext cx="10526811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ru-RU" altLang="ko-KR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微软雅黑" pitchFamily="34" charset="-122"/>
              </a:rPr>
              <a:t>Расчет процентов</a:t>
            </a:r>
          </a:p>
        </p:txBody>
      </p:sp>
      <p:cxnSp>
        <p:nvCxnSpPr>
          <p:cNvPr id="3" name="直接连接符 57">
            <a:extLst>
              <a:ext uri="{FF2B5EF4-FFF2-40B4-BE49-F238E27FC236}">
                <a16:creationId xmlns:a16="http://schemas.microsoft.com/office/drawing/2014/main" id="{CDD0BFB7-9285-4AA9-85A6-6A402D936FFB}"/>
              </a:ext>
            </a:extLst>
          </p:cNvPr>
          <p:cNvCxnSpPr/>
          <p:nvPr/>
        </p:nvCxnSpPr>
        <p:spPr>
          <a:xfrm>
            <a:off x="3831057" y="5953936"/>
            <a:ext cx="5140753" cy="0"/>
          </a:xfrm>
          <a:prstGeom prst="line">
            <a:avLst/>
          </a:prstGeom>
          <a:ln w="31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11">
            <a:extLst>
              <a:ext uri="{FF2B5EF4-FFF2-40B4-BE49-F238E27FC236}">
                <a16:creationId xmlns:a16="http://schemas.microsoft.com/office/drawing/2014/main" id="{59F5E926-CA7F-4707-BD2F-94B5FB955176}"/>
              </a:ext>
            </a:extLst>
          </p:cNvPr>
          <p:cNvGrpSpPr/>
          <p:nvPr/>
        </p:nvGrpSpPr>
        <p:grpSpPr>
          <a:xfrm rot="21033359" flipH="1">
            <a:off x="1671665" y="1377418"/>
            <a:ext cx="4501577" cy="4557952"/>
            <a:chOff x="4452910" y="940458"/>
            <a:chExt cx="3709076" cy="3755526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8D772FFB-1271-4DDB-8EDD-2E7672A6265C}"/>
                </a:ext>
              </a:extLst>
            </p:cNvPr>
            <p:cNvSpPr/>
            <p:nvPr/>
          </p:nvSpPr>
          <p:spPr>
            <a:xfrm rot="197558">
              <a:off x="4452910" y="940458"/>
              <a:ext cx="3709076" cy="3755526"/>
            </a:xfrm>
            <a:custGeom>
              <a:avLst/>
              <a:gdLst/>
              <a:ahLst/>
              <a:cxnLst/>
              <a:rect l="l" t="t" r="r" b="b"/>
              <a:pathLst>
                <a:path w="6373853" h="6453678">
                  <a:moveTo>
                    <a:pt x="1748789" y="3781"/>
                  </a:moveTo>
                  <a:cubicBezTo>
                    <a:pt x="1773410" y="1281"/>
                    <a:pt x="1798391" y="0"/>
                    <a:pt x="1823671" y="0"/>
                  </a:cubicBezTo>
                  <a:cubicBezTo>
                    <a:pt x="2222376" y="0"/>
                    <a:pt x="2546668" y="318599"/>
                    <a:pt x="2555176" y="715114"/>
                  </a:cubicBezTo>
                  <a:cubicBezTo>
                    <a:pt x="2646063" y="945229"/>
                    <a:pt x="2815509" y="1149545"/>
                    <a:pt x="3050234" y="1286278"/>
                  </a:cubicBezTo>
                  <a:cubicBezTo>
                    <a:pt x="3277270" y="1418531"/>
                    <a:pt x="3529180" y="1466470"/>
                    <a:pt x="3767051" y="1437382"/>
                  </a:cubicBezTo>
                  <a:cubicBezTo>
                    <a:pt x="4043009" y="1173698"/>
                    <a:pt x="4417184" y="1012566"/>
                    <a:pt x="4828995" y="1012566"/>
                  </a:cubicBezTo>
                  <a:cubicBezTo>
                    <a:pt x="5682197" y="1012566"/>
                    <a:pt x="6373853" y="1704222"/>
                    <a:pt x="6373853" y="2557424"/>
                  </a:cubicBezTo>
                  <a:cubicBezTo>
                    <a:pt x="6373853" y="3315640"/>
                    <a:pt x="5827627" y="3946278"/>
                    <a:pt x="5106977" y="4075988"/>
                  </a:cubicBezTo>
                  <a:cubicBezTo>
                    <a:pt x="4860269" y="4198053"/>
                    <a:pt x="4655938" y="4415360"/>
                    <a:pt x="4548276" y="4699239"/>
                  </a:cubicBezTo>
                  <a:cubicBezTo>
                    <a:pt x="4488061" y="4858013"/>
                    <a:pt x="4464290" y="5021251"/>
                    <a:pt x="4473846" y="5178965"/>
                  </a:cubicBezTo>
                  <a:cubicBezTo>
                    <a:pt x="4624448" y="5311033"/>
                    <a:pt x="4718008" y="5505241"/>
                    <a:pt x="4718008" y="5721301"/>
                  </a:cubicBezTo>
                  <a:cubicBezTo>
                    <a:pt x="4718008" y="6125782"/>
                    <a:pt x="4390112" y="6453678"/>
                    <a:pt x="3985631" y="6453678"/>
                  </a:cubicBezTo>
                  <a:cubicBezTo>
                    <a:pt x="3581150" y="6453678"/>
                    <a:pt x="3253254" y="6125782"/>
                    <a:pt x="3253254" y="5721301"/>
                  </a:cubicBezTo>
                  <a:cubicBezTo>
                    <a:pt x="3253254" y="5342100"/>
                    <a:pt x="3541444" y="5030211"/>
                    <a:pt x="3910750" y="4992705"/>
                  </a:cubicBezTo>
                  <a:lnTo>
                    <a:pt x="3970068" y="4989710"/>
                  </a:lnTo>
                  <a:cubicBezTo>
                    <a:pt x="4089426" y="4874941"/>
                    <a:pt x="4186035" y="4731148"/>
                    <a:pt x="4249282" y="4564379"/>
                  </a:cubicBezTo>
                  <a:cubicBezTo>
                    <a:pt x="4318623" y="4381544"/>
                    <a:pt x="4339635" y="4192787"/>
                    <a:pt x="4317136" y="4013436"/>
                  </a:cubicBezTo>
                  <a:cubicBezTo>
                    <a:pt x="4256166" y="3992601"/>
                    <a:pt x="4197322" y="3967056"/>
                    <a:pt x="4140584" y="3937908"/>
                  </a:cubicBezTo>
                  <a:cubicBezTo>
                    <a:pt x="3785942" y="3880704"/>
                    <a:pt x="3361104" y="3968836"/>
                    <a:pt x="2972750" y="4207511"/>
                  </a:cubicBezTo>
                  <a:cubicBezTo>
                    <a:pt x="2649524" y="4406159"/>
                    <a:pt x="2407922" y="4674458"/>
                    <a:pt x="2273557" y="4956562"/>
                  </a:cubicBezTo>
                  <a:cubicBezTo>
                    <a:pt x="2243728" y="5333109"/>
                    <a:pt x="1928537" y="5629160"/>
                    <a:pt x="1544199" y="5629160"/>
                  </a:cubicBezTo>
                  <a:cubicBezTo>
                    <a:pt x="1139718" y="5629161"/>
                    <a:pt x="811822" y="5301265"/>
                    <a:pt x="811822" y="4896783"/>
                  </a:cubicBezTo>
                  <a:cubicBezTo>
                    <a:pt x="811822" y="4517582"/>
                    <a:pt x="1100012" y="4205693"/>
                    <a:pt x="1469317" y="4168187"/>
                  </a:cubicBezTo>
                  <a:cubicBezTo>
                    <a:pt x="1493938" y="4165687"/>
                    <a:pt x="1518919" y="4164406"/>
                    <a:pt x="1544199" y="4164406"/>
                  </a:cubicBezTo>
                  <a:cubicBezTo>
                    <a:pt x="1614188" y="4164406"/>
                    <a:pt x="1681885" y="4174224"/>
                    <a:pt x="1745054" y="4195817"/>
                  </a:cubicBezTo>
                  <a:cubicBezTo>
                    <a:pt x="2080595" y="4225945"/>
                    <a:pt x="2467608" y="4133688"/>
                    <a:pt x="2823912" y="3914711"/>
                  </a:cubicBezTo>
                  <a:cubicBezTo>
                    <a:pt x="3105509" y="3741648"/>
                    <a:pt x="3325152" y="3515718"/>
                    <a:pt x="3465145" y="3273270"/>
                  </a:cubicBezTo>
                  <a:cubicBezTo>
                    <a:pt x="3451578" y="3254462"/>
                    <a:pt x="3441393" y="3233849"/>
                    <a:pt x="3431663" y="3212981"/>
                  </a:cubicBezTo>
                  <a:cubicBezTo>
                    <a:pt x="3160269" y="2960984"/>
                    <a:pt x="2737001" y="2800878"/>
                    <a:pt x="2261862" y="2800878"/>
                  </a:cubicBezTo>
                  <a:cubicBezTo>
                    <a:pt x="1915427" y="2800878"/>
                    <a:pt x="1596569" y="2885993"/>
                    <a:pt x="1343736" y="3029603"/>
                  </a:cubicBezTo>
                  <a:cubicBezTo>
                    <a:pt x="1213416" y="3228799"/>
                    <a:pt x="988216" y="3359981"/>
                    <a:pt x="732377" y="3359981"/>
                  </a:cubicBezTo>
                  <a:cubicBezTo>
                    <a:pt x="327896" y="3359981"/>
                    <a:pt x="0" y="3032085"/>
                    <a:pt x="0" y="2627604"/>
                  </a:cubicBezTo>
                  <a:cubicBezTo>
                    <a:pt x="0" y="2248403"/>
                    <a:pt x="288190" y="1936513"/>
                    <a:pt x="657496" y="1899008"/>
                  </a:cubicBezTo>
                  <a:cubicBezTo>
                    <a:pt x="682116" y="1896508"/>
                    <a:pt x="707097" y="1895227"/>
                    <a:pt x="732377" y="1895227"/>
                  </a:cubicBezTo>
                  <a:cubicBezTo>
                    <a:pt x="990216" y="1895227"/>
                    <a:pt x="1216935" y="2028468"/>
                    <a:pt x="1346404" y="2230521"/>
                  </a:cubicBezTo>
                  <a:cubicBezTo>
                    <a:pt x="1602758" y="2382858"/>
                    <a:pt x="1930881" y="2473491"/>
                    <a:pt x="2288367" y="2473491"/>
                  </a:cubicBezTo>
                  <a:cubicBezTo>
                    <a:pt x="2697774" y="2473492"/>
                    <a:pt x="3068669" y="2354621"/>
                    <a:pt x="3337053" y="2160075"/>
                  </a:cubicBezTo>
                  <a:cubicBezTo>
                    <a:pt x="3340926" y="2141545"/>
                    <a:pt x="3346143" y="2123420"/>
                    <a:pt x="3351687" y="2105436"/>
                  </a:cubicBezTo>
                  <a:cubicBezTo>
                    <a:pt x="3259746" y="1885205"/>
                    <a:pt x="3094211" y="1690778"/>
                    <a:pt x="2868101" y="1559064"/>
                  </a:cubicBezTo>
                  <a:cubicBezTo>
                    <a:pt x="2612420" y="1410124"/>
                    <a:pt x="2325191" y="1368116"/>
                    <a:pt x="2062135" y="1421669"/>
                  </a:cubicBezTo>
                  <a:cubicBezTo>
                    <a:pt x="2020112" y="1439592"/>
                    <a:pt x="1975220" y="1450584"/>
                    <a:pt x="1928800" y="1456357"/>
                  </a:cubicBezTo>
                  <a:cubicBezTo>
                    <a:pt x="1920816" y="1457887"/>
                    <a:pt x="1913196" y="1460508"/>
                    <a:pt x="1905608" y="1463212"/>
                  </a:cubicBezTo>
                  <a:lnTo>
                    <a:pt x="1907728" y="1459572"/>
                  </a:lnTo>
                  <a:cubicBezTo>
                    <a:pt x="1880177" y="1463133"/>
                    <a:pt x="1852113" y="1464754"/>
                    <a:pt x="1823671" y="1464754"/>
                  </a:cubicBezTo>
                  <a:cubicBezTo>
                    <a:pt x="1419190" y="1464754"/>
                    <a:pt x="1091294" y="1136858"/>
                    <a:pt x="1091294" y="732377"/>
                  </a:cubicBezTo>
                  <a:cubicBezTo>
                    <a:pt x="1091294" y="353176"/>
                    <a:pt x="1379484" y="41286"/>
                    <a:pt x="1748789" y="378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+mj-ea"/>
              </a:endParaRPr>
            </a:p>
          </p:txBody>
        </p:sp>
        <p:grpSp>
          <p:nvGrpSpPr>
            <p:cNvPr id="6" name="组合 43">
              <a:extLst>
                <a:ext uri="{FF2B5EF4-FFF2-40B4-BE49-F238E27FC236}">
                  <a16:creationId xmlns:a16="http://schemas.microsoft.com/office/drawing/2014/main" id="{30CA1DA6-1978-48C9-A7B1-E5D65C78B0AD}"/>
                </a:ext>
              </a:extLst>
            </p:cNvPr>
            <p:cNvGrpSpPr/>
            <p:nvPr/>
          </p:nvGrpSpPr>
          <p:grpSpPr>
            <a:xfrm>
              <a:off x="6553518" y="1711882"/>
              <a:ext cx="1517753" cy="1517754"/>
              <a:chOff x="2848131" y="1860029"/>
              <a:chExt cx="3807502" cy="3807502"/>
            </a:xfrm>
          </p:grpSpPr>
          <p:sp>
            <p:nvSpPr>
              <p:cNvPr id="17" name="椭圆 45">
                <a:extLst>
                  <a:ext uri="{FF2B5EF4-FFF2-40B4-BE49-F238E27FC236}">
                    <a16:creationId xmlns:a16="http://schemas.microsoft.com/office/drawing/2014/main" id="{CABD974C-35A3-491E-A474-4323D02ED81D}"/>
                  </a:ext>
                </a:extLst>
              </p:cNvPr>
              <p:cNvSpPr/>
              <p:nvPr/>
            </p:nvSpPr>
            <p:spPr>
              <a:xfrm>
                <a:off x="2848131" y="1860029"/>
                <a:ext cx="3807502" cy="38075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0E0E0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279400" dist="254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Century Gothic" panose="020B0502020202020204" pitchFamily="34" charset="0"/>
                  <a:ea typeface="+mj-ea"/>
                </a:endParaRPr>
              </a:p>
            </p:txBody>
          </p:sp>
          <p:sp>
            <p:nvSpPr>
              <p:cNvPr id="18" name="椭圆 46">
                <a:extLst>
                  <a:ext uri="{FF2B5EF4-FFF2-40B4-BE49-F238E27FC236}">
                    <a16:creationId xmlns:a16="http://schemas.microsoft.com/office/drawing/2014/main" id="{8F4CD9AB-9594-4783-8DA5-B9D8557F3D85}"/>
                  </a:ext>
                </a:extLst>
              </p:cNvPr>
              <p:cNvSpPr/>
              <p:nvPr/>
            </p:nvSpPr>
            <p:spPr>
              <a:xfrm>
                <a:off x="2936824" y="1948723"/>
                <a:ext cx="3630117" cy="36301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DDDEDD"/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Century Gothic" panose="020B0502020202020204" pitchFamily="34" charset="0"/>
                  <a:ea typeface="+mj-ea"/>
                </a:endParaRPr>
              </a:p>
            </p:txBody>
          </p:sp>
        </p:grpSp>
        <p:grpSp>
          <p:nvGrpSpPr>
            <p:cNvPr id="7" name="组合 39">
              <a:extLst>
                <a:ext uri="{FF2B5EF4-FFF2-40B4-BE49-F238E27FC236}">
                  <a16:creationId xmlns:a16="http://schemas.microsoft.com/office/drawing/2014/main" id="{9EA62B8C-1B61-4032-B927-B6BE2E76E994}"/>
                </a:ext>
              </a:extLst>
            </p:cNvPr>
            <p:cNvGrpSpPr/>
            <p:nvPr/>
          </p:nvGrpSpPr>
          <p:grpSpPr>
            <a:xfrm>
              <a:off x="5272348" y="991483"/>
              <a:ext cx="642933" cy="642933"/>
              <a:chOff x="2848131" y="1860029"/>
              <a:chExt cx="3807502" cy="3807502"/>
            </a:xfrm>
          </p:grpSpPr>
          <p:sp>
            <p:nvSpPr>
              <p:cNvPr id="15" name="椭圆 41">
                <a:extLst>
                  <a:ext uri="{FF2B5EF4-FFF2-40B4-BE49-F238E27FC236}">
                    <a16:creationId xmlns:a16="http://schemas.microsoft.com/office/drawing/2014/main" id="{C3C39167-834F-4A9D-898A-A4C1C98C2A64}"/>
                  </a:ext>
                </a:extLst>
              </p:cNvPr>
              <p:cNvSpPr/>
              <p:nvPr/>
            </p:nvSpPr>
            <p:spPr>
              <a:xfrm>
                <a:off x="2848131" y="1860029"/>
                <a:ext cx="3807502" cy="38075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0E0E0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279400" dist="254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Century Gothic" panose="020B0502020202020204" pitchFamily="34" charset="0"/>
                  <a:ea typeface="+mj-ea"/>
                </a:endParaRPr>
              </a:p>
            </p:txBody>
          </p:sp>
          <p:sp>
            <p:nvSpPr>
              <p:cNvPr id="16" name="椭圆 42">
                <a:extLst>
                  <a:ext uri="{FF2B5EF4-FFF2-40B4-BE49-F238E27FC236}">
                    <a16:creationId xmlns:a16="http://schemas.microsoft.com/office/drawing/2014/main" id="{45616A12-0B7E-4650-9097-C98BE5DF8AC1}"/>
                  </a:ext>
                </a:extLst>
              </p:cNvPr>
              <p:cNvSpPr/>
              <p:nvPr/>
            </p:nvSpPr>
            <p:spPr>
              <a:xfrm>
                <a:off x="2936823" y="1948721"/>
                <a:ext cx="3630119" cy="3630119"/>
              </a:xfrm>
              <a:prstGeom prst="ellipse">
                <a:avLst/>
              </a:prstGeom>
              <a:solidFill>
                <a:srgbClr val="C7AF0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Century Gothic" panose="020B0502020202020204" pitchFamily="34" charset="0"/>
                  <a:ea typeface="+mj-ea"/>
                </a:endParaRPr>
              </a:p>
            </p:txBody>
          </p:sp>
        </p:grpSp>
        <p:grpSp>
          <p:nvGrpSpPr>
            <p:cNvPr id="8" name="组合 35">
              <a:extLst>
                <a:ext uri="{FF2B5EF4-FFF2-40B4-BE49-F238E27FC236}">
                  <a16:creationId xmlns:a16="http://schemas.microsoft.com/office/drawing/2014/main" id="{9AC19622-2C28-4A8C-8816-2F74412DA6DF}"/>
                </a:ext>
              </a:extLst>
            </p:cNvPr>
            <p:cNvGrpSpPr/>
            <p:nvPr/>
          </p:nvGrpSpPr>
          <p:grpSpPr>
            <a:xfrm>
              <a:off x="4583508" y="2061934"/>
              <a:ext cx="642933" cy="642933"/>
              <a:chOff x="2848131" y="1860029"/>
              <a:chExt cx="3807502" cy="3807502"/>
            </a:xfrm>
          </p:grpSpPr>
          <p:sp>
            <p:nvSpPr>
              <p:cNvPr id="13" name="椭圆 37">
                <a:extLst>
                  <a:ext uri="{FF2B5EF4-FFF2-40B4-BE49-F238E27FC236}">
                    <a16:creationId xmlns:a16="http://schemas.microsoft.com/office/drawing/2014/main" id="{79E4EEBE-645F-4E28-9D62-03D4FBC74E2D}"/>
                  </a:ext>
                </a:extLst>
              </p:cNvPr>
              <p:cNvSpPr/>
              <p:nvPr/>
            </p:nvSpPr>
            <p:spPr>
              <a:xfrm>
                <a:off x="2848131" y="1860029"/>
                <a:ext cx="3807502" cy="38075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0E0E0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279400" dist="254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Century Gothic" panose="020B0502020202020204" pitchFamily="34" charset="0"/>
                  <a:ea typeface="+mj-ea"/>
                </a:endParaRPr>
              </a:p>
            </p:txBody>
          </p:sp>
          <p:sp>
            <p:nvSpPr>
              <p:cNvPr id="14" name="椭圆 38">
                <a:extLst>
                  <a:ext uri="{FF2B5EF4-FFF2-40B4-BE49-F238E27FC236}">
                    <a16:creationId xmlns:a16="http://schemas.microsoft.com/office/drawing/2014/main" id="{F6AFA6D1-0D61-4B4A-AF8F-218C14B4F238}"/>
                  </a:ext>
                </a:extLst>
              </p:cNvPr>
              <p:cNvSpPr/>
              <p:nvPr/>
            </p:nvSpPr>
            <p:spPr>
              <a:xfrm>
                <a:off x="2936823" y="1948721"/>
                <a:ext cx="3630119" cy="3630119"/>
              </a:xfrm>
              <a:prstGeom prst="ellipse">
                <a:avLst/>
              </a:prstGeom>
              <a:solidFill>
                <a:srgbClr val="9EA80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Century Gothic" panose="020B0502020202020204" pitchFamily="34" charset="0"/>
                  <a:ea typeface="+mj-ea"/>
                </a:endParaRPr>
              </a:p>
            </p:txBody>
          </p:sp>
        </p:grpSp>
        <p:sp>
          <p:nvSpPr>
            <p:cNvPr id="9" name="椭圆 33">
              <a:extLst>
                <a:ext uri="{FF2B5EF4-FFF2-40B4-BE49-F238E27FC236}">
                  <a16:creationId xmlns:a16="http://schemas.microsoft.com/office/drawing/2014/main" id="{5FBAF08B-D7DF-4830-AA95-958D088F0D80}"/>
                </a:ext>
              </a:extLst>
            </p:cNvPr>
            <p:cNvSpPr/>
            <p:nvPr/>
          </p:nvSpPr>
          <p:spPr>
            <a:xfrm>
              <a:off x="4981139" y="3408120"/>
              <a:ext cx="642933" cy="642933"/>
            </a:xfrm>
            <a:prstGeom prst="ellipse">
              <a:avLst/>
            </a:prstGeom>
            <a:solidFill>
              <a:srgbClr val="44BE9B"/>
            </a:soli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Century Gothic" panose="020B0502020202020204" pitchFamily="34" charset="0"/>
                <a:ea typeface="+mj-ea"/>
              </a:endParaRPr>
            </a:p>
          </p:txBody>
        </p:sp>
        <p:grpSp>
          <p:nvGrpSpPr>
            <p:cNvPr id="10" name="组合 27">
              <a:extLst>
                <a:ext uri="{FF2B5EF4-FFF2-40B4-BE49-F238E27FC236}">
                  <a16:creationId xmlns:a16="http://schemas.microsoft.com/office/drawing/2014/main" id="{1BD4452A-7BB1-476D-8C8A-16D68D7388F3}"/>
                </a:ext>
              </a:extLst>
            </p:cNvPr>
            <p:cNvGrpSpPr/>
            <p:nvPr/>
          </p:nvGrpSpPr>
          <p:grpSpPr>
            <a:xfrm>
              <a:off x="6364686" y="3977893"/>
              <a:ext cx="642933" cy="642933"/>
              <a:chOff x="2848131" y="1860029"/>
              <a:chExt cx="3807502" cy="3807502"/>
            </a:xfrm>
          </p:grpSpPr>
          <p:sp>
            <p:nvSpPr>
              <p:cNvPr id="11" name="椭圆 29">
                <a:extLst>
                  <a:ext uri="{FF2B5EF4-FFF2-40B4-BE49-F238E27FC236}">
                    <a16:creationId xmlns:a16="http://schemas.microsoft.com/office/drawing/2014/main" id="{52BC2ACF-69E4-4D3E-BEDD-8F4CA9979641}"/>
                  </a:ext>
                </a:extLst>
              </p:cNvPr>
              <p:cNvSpPr/>
              <p:nvPr/>
            </p:nvSpPr>
            <p:spPr>
              <a:xfrm>
                <a:off x="2848131" y="1860029"/>
                <a:ext cx="3807502" cy="38075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0E0E0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279400" dist="2540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Century Gothic" panose="020B0502020202020204" pitchFamily="34" charset="0"/>
                  <a:ea typeface="+mj-ea"/>
                </a:endParaRPr>
              </a:p>
            </p:txBody>
          </p:sp>
          <p:sp>
            <p:nvSpPr>
              <p:cNvPr id="12" name="椭圆 30">
                <a:extLst>
                  <a:ext uri="{FF2B5EF4-FFF2-40B4-BE49-F238E27FC236}">
                    <a16:creationId xmlns:a16="http://schemas.microsoft.com/office/drawing/2014/main" id="{DBF40780-57D2-4387-A12E-1AB69DDEFA8A}"/>
                  </a:ext>
                </a:extLst>
              </p:cNvPr>
              <p:cNvSpPr/>
              <p:nvPr/>
            </p:nvSpPr>
            <p:spPr>
              <a:xfrm>
                <a:off x="2936823" y="1948721"/>
                <a:ext cx="3630119" cy="3630119"/>
              </a:xfrm>
              <a:prstGeom prst="ellipse">
                <a:avLst/>
              </a:prstGeom>
              <a:solidFill>
                <a:srgbClr val="00BE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Century Gothic" panose="020B0502020202020204" pitchFamily="34" charset="0"/>
                  <a:ea typeface="+mj-ea"/>
                </a:endParaRPr>
              </a:p>
            </p:txBody>
          </p:sp>
        </p:grpSp>
      </p:grpSp>
      <p:cxnSp>
        <p:nvCxnSpPr>
          <p:cNvPr id="19" name="直接连接符 48">
            <a:extLst>
              <a:ext uri="{FF2B5EF4-FFF2-40B4-BE49-F238E27FC236}">
                <a16:creationId xmlns:a16="http://schemas.microsoft.com/office/drawing/2014/main" id="{E04825B0-41D4-47ED-AEFE-75C2756E236C}"/>
              </a:ext>
            </a:extLst>
          </p:cNvPr>
          <p:cNvCxnSpPr/>
          <p:nvPr/>
        </p:nvCxnSpPr>
        <p:spPr>
          <a:xfrm>
            <a:off x="4932116" y="2001771"/>
            <a:ext cx="4832069" cy="0"/>
          </a:xfrm>
          <a:prstGeom prst="line">
            <a:avLst/>
          </a:prstGeom>
          <a:ln w="31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40">
            <a:extLst>
              <a:ext uri="{FF2B5EF4-FFF2-40B4-BE49-F238E27FC236}">
                <a16:creationId xmlns:a16="http://schemas.microsoft.com/office/drawing/2014/main" id="{75A0E20C-726E-4A87-B3BF-392D8A5071E1}"/>
              </a:ext>
            </a:extLst>
          </p:cNvPr>
          <p:cNvSpPr txBox="1"/>
          <p:nvPr/>
        </p:nvSpPr>
        <p:spPr>
          <a:xfrm flipH="1">
            <a:off x="5437970" y="1347178"/>
            <a:ext cx="4461192" cy="63184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ru-RU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Century Gothic" panose="020B0502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Важность сделки для кыргызской экономики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1" name="直接连接符 51">
            <a:extLst>
              <a:ext uri="{FF2B5EF4-FFF2-40B4-BE49-F238E27FC236}">
                <a16:creationId xmlns:a16="http://schemas.microsoft.com/office/drawing/2014/main" id="{75BF7007-5371-445C-A49C-92DFB15220FE}"/>
              </a:ext>
            </a:extLst>
          </p:cNvPr>
          <p:cNvCxnSpPr/>
          <p:nvPr/>
        </p:nvCxnSpPr>
        <p:spPr>
          <a:xfrm>
            <a:off x="5942819" y="3192277"/>
            <a:ext cx="4832069" cy="0"/>
          </a:xfrm>
          <a:prstGeom prst="line">
            <a:avLst/>
          </a:prstGeom>
          <a:ln w="31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40">
            <a:extLst>
              <a:ext uri="{FF2B5EF4-FFF2-40B4-BE49-F238E27FC236}">
                <a16:creationId xmlns:a16="http://schemas.microsoft.com/office/drawing/2014/main" id="{4B75079B-C3A1-4AC7-9DD1-5D3C6A53C93E}"/>
              </a:ext>
            </a:extLst>
          </p:cNvPr>
          <p:cNvSpPr txBox="1"/>
          <p:nvPr/>
        </p:nvSpPr>
        <p:spPr>
          <a:xfrm flipH="1">
            <a:off x="6419860" y="2525863"/>
            <a:ext cx="4688313" cy="33970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ru-RU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Century Gothic" panose="020B0502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Объём венгерского содержимого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3" name="直接连接符 54">
            <a:extLst>
              <a:ext uri="{FF2B5EF4-FFF2-40B4-BE49-F238E27FC236}">
                <a16:creationId xmlns:a16="http://schemas.microsoft.com/office/drawing/2014/main" id="{684F3938-B0A9-4BF1-89D0-B377001B62BE}"/>
              </a:ext>
            </a:extLst>
          </p:cNvPr>
          <p:cNvCxnSpPr/>
          <p:nvPr/>
        </p:nvCxnSpPr>
        <p:spPr>
          <a:xfrm>
            <a:off x="5755842" y="4905622"/>
            <a:ext cx="4832071" cy="0"/>
          </a:xfrm>
          <a:prstGeom prst="line">
            <a:avLst/>
          </a:prstGeom>
          <a:ln w="3175"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0">
            <a:extLst>
              <a:ext uri="{FF2B5EF4-FFF2-40B4-BE49-F238E27FC236}">
                <a16:creationId xmlns:a16="http://schemas.microsoft.com/office/drawing/2014/main" id="{DB0B6EEE-0CE0-4F5A-928A-45155F5437B8}"/>
              </a:ext>
            </a:extLst>
          </p:cNvPr>
          <p:cNvSpPr txBox="1"/>
          <p:nvPr/>
        </p:nvSpPr>
        <p:spPr>
          <a:xfrm flipH="1">
            <a:off x="6220451" y="4217297"/>
            <a:ext cx="4767317" cy="33970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ru-RU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Century Gothic" panose="020B0502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Продолжительность графика погашения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5" name="文本框 3">
            <a:extLst>
              <a:ext uri="{FF2B5EF4-FFF2-40B4-BE49-F238E27FC236}">
                <a16:creationId xmlns:a16="http://schemas.microsoft.com/office/drawing/2014/main" id="{EB7FAA50-AE3F-41DE-97C7-834175C5E13E}"/>
              </a:ext>
            </a:extLst>
          </p:cNvPr>
          <p:cNvSpPr txBox="1"/>
          <p:nvPr/>
        </p:nvSpPr>
        <p:spPr>
          <a:xfrm>
            <a:off x="2187185" y="2912818"/>
            <a:ext cx="6529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 sz="6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</a:rPr>
              <a:t>%</a:t>
            </a:r>
            <a:endParaRPr lang="zh-CN" altLang="en-US" sz="6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6" name="TextBox 40">
            <a:extLst>
              <a:ext uri="{FF2B5EF4-FFF2-40B4-BE49-F238E27FC236}">
                <a16:creationId xmlns:a16="http://schemas.microsoft.com/office/drawing/2014/main" id="{BCFD1B0C-25C7-45EB-BF56-ECBA719867A9}"/>
              </a:ext>
            </a:extLst>
          </p:cNvPr>
          <p:cNvSpPr txBox="1"/>
          <p:nvPr/>
        </p:nvSpPr>
        <p:spPr>
          <a:xfrm flipH="1">
            <a:off x="4585419" y="5374157"/>
            <a:ext cx="4767319" cy="3370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ru-RU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808080"/>
                  </a:solidFill>
                </a:uFill>
                <a:latin typeface="Century Gothic" panose="020B0502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Уровень обеспечения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文本框 5">
            <a:extLst>
              <a:ext uri="{FF2B5EF4-FFF2-40B4-BE49-F238E27FC236}">
                <a16:creationId xmlns:a16="http://schemas.microsoft.com/office/drawing/2014/main" id="{FFD4E01D-BBBD-4D7E-9662-9E8129A42278}"/>
              </a:ext>
            </a:extLst>
          </p:cNvPr>
          <p:cNvSpPr txBox="1"/>
          <p:nvPr/>
        </p:nvSpPr>
        <p:spPr>
          <a:xfrm>
            <a:off x="4291607" y="1481310"/>
            <a:ext cx="415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  <a:endParaRPr lang="zh-CN" altLang="en-US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文本框 59">
            <a:extLst>
              <a:ext uri="{FF2B5EF4-FFF2-40B4-BE49-F238E27FC236}">
                <a16:creationId xmlns:a16="http://schemas.microsoft.com/office/drawing/2014/main" id="{6BB7BE47-DA44-4333-85B5-DBB2F98FFD81}"/>
              </a:ext>
            </a:extLst>
          </p:cNvPr>
          <p:cNvSpPr txBox="1"/>
          <p:nvPr/>
        </p:nvSpPr>
        <p:spPr>
          <a:xfrm>
            <a:off x="5331065" y="2625694"/>
            <a:ext cx="406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zh-CN" altLang="en-US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文本框 60">
            <a:extLst>
              <a:ext uri="{FF2B5EF4-FFF2-40B4-BE49-F238E27FC236}">
                <a16:creationId xmlns:a16="http://schemas.microsoft.com/office/drawing/2014/main" id="{E84CB81B-E6BA-4929-AA78-9BDA6AE10C8C}"/>
              </a:ext>
            </a:extLst>
          </p:cNvPr>
          <p:cNvSpPr txBox="1"/>
          <p:nvPr/>
        </p:nvSpPr>
        <p:spPr>
          <a:xfrm>
            <a:off x="5136997" y="4316555"/>
            <a:ext cx="371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  <a:endParaRPr lang="zh-CN" altLang="en-US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文本框 61">
            <a:extLst>
              <a:ext uri="{FF2B5EF4-FFF2-40B4-BE49-F238E27FC236}">
                <a16:creationId xmlns:a16="http://schemas.microsoft.com/office/drawing/2014/main" id="{D0298CF5-A677-4A25-9386-66108DA494E2}"/>
              </a:ext>
            </a:extLst>
          </p:cNvPr>
          <p:cNvSpPr txBox="1"/>
          <p:nvPr/>
        </p:nvSpPr>
        <p:spPr>
          <a:xfrm>
            <a:off x="3556534" y="5274221"/>
            <a:ext cx="414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zh-CN" altLang="en-US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5290D326-A8B5-40F0-8E58-89E956104D93}"/>
              </a:ext>
            </a:extLst>
          </p:cNvPr>
          <p:cNvGrpSpPr/>
          <p:nvPr/>
        </p:nvGrpSpPr>
        <p:grpSpPr>
          <a:xfrm>
            <a:off x="0" y="6672441"/>
            <a:ext cx="12192000" cy="185559"/>
            <a:chOff x="609599" y="6473191"/>
            <a:chExt cx="12875685" cy="384810"/>
          </a:xfrm>
        </p:grpSpPr>
        <p:sp>
          <p:nvSpPr>
            <p:cNvPr id="32" name="矩形 27">
              <a:extLst>
                <a:ext uri="{FF2B5EF4-FFF2-40B4-BE49-F238E27FC236}">
                  <a16:creationId xmlns:a16="http://schemas.microsoft.com/office/drawing/2014/main" id="{650AF722-D9F1-4E00-8C37-D687A59408FF}"/>
                </a:ext>
              </a:extLst>
            </p:cNvPr>
            <p:cNvSpPr/>
            <p:nvPr/>
          </p:nvSpPr>
          <p:spPr>
            <a:xfrm>
              <a:off x="609599" y="6473191"/>
              <a:ext cx="12875685" cy="3848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3" name="矩形 3">
              <a:extLst>
                <a:ext uri="{FF2B5EF4-FFF2-40B4-BE49-F238E27FC236}">
                  <a16:creationId xmlns:a16="http://schemas.microsoft.com/office/drawing/2014/main" id="{2217A636-B37B-4A0B-9449-C32B657729D3}"/>
                </a:ext>
              </a:extLst>
            </p:cNvPr>
            <p:cNvSpPr/>
            <p:nvPr/>
          </p:nvSpPr>
          <p:spPr>
            <a:xfrm>
              <a:off x="609600" y="6515100"/>
              <a:ext cx="1877704" cy="342900"/>
            </a:xfrm>
            <a:prstGeom prst="rect">
              <a:avLst/>
            </a:prstGeom>
            <a:solidFill>
              <a:srgbClr val="006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4" name="矩形 6">
              <a:extLst>
                <a:ext uri="{FF2B5EF4-FFF2-40B4-BE49-F238E27FC236}">
                  <a16:creationId xmlns:a16="http://schemas.microsoft.com/office/drawing/2014/main" id="{8352EB8B-6170-4B3E-9FEF-C019D7D11039}"/>
                </a:ext>
              </a:extLst>
            </p:cNvPr>
            <p:cNvSpPr/>
            <p:nvPr/>
          </p:nvSpPr>
          <p:spPr>
            <a:xfrm>
              <a:off x="2171700" y="6515100"/>
              <a:ext cx="1877704" cy="342900"/>
            </a:xfrm>
            <a:prstGeom prst="rect">
              <a:avLst/>
            </a:prstGeom>
            <a:solidFill>
              <a:srgbClr val="4F94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5" name="矩形 7">
              <a:extLst>
                <a:ext uri="{FF2B5EF4-FFF2-40B4-BE49-F238E27FC236}">
                  <a16:creationId xmlns:a16="http://schemas.microsoft.com/office/drawing/2014/main" id="{A9C4B156-3A19-46EA-86A2-C83679A5C9B9}"/>
                </a:ext>
              </a:extLst>
            </p:cNvPr>
            <p:cNvSpPr/>
            <p:nvPr/>
          </p:nvSpPr>
          <p:spPr>
            <a:xfrm>
              <a:off x="3733800" y="6515100"/>
              <a:ext cx="1877704" cy="342900"/>
            </a:xfrm>
            <a:prstGeom prst="rect">
              <a:avLst/>
            </a:prstGeom>
            <a:solidFill>
              <a:srgbClr val="7995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6" name="矩形 8">
              <a:extLst>
                <a:ext uri="{FF2B5EF4-FFF2-40B4-BE49-F238E27FC236}">
                  <a16:creationId xmlns:a16="http://schemas.microsoft.com/office/drawing/2014/main" id="{17B29887-C58F-4E59-80A5-05BF89DB874D}"/>
                </a:ext>
              </a:extLst>
            </p:cNvPr>
            <p:cNvSpPr/>
            <p:nvPr/>
          </p:nvSpPr>
          <p:spPr>
            <a:xfrm>
              <a:off x="5295900" y="6515100"/>
              <a:ext cx="1877704" cy="342900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7" name="矩形 9">
              <a:extLst>
                <a:ext uri="{FF2B5EF4-FFF2-40B4-BE49-F238E27FC236}">
                  <a16:creationId xmlns:a16="http://schemas.microsoft.com/office/drawing/2014/main" id="{4DFE0859-CA9E-4685-8EFC-B3009AAB3B9B}"/>
                </a:ext>
              </a:extLst>
            </p:cNvPr>
            <p:cNvSpPr/>
            <p:nvPr/>
          </p:nvSpPr>
          <p:spPr>
            <a:xfrm>
              <a:off x="6858000" y="6515100"/>
              <a:ext cx="1877704" cy="342900"/>
            </a:xfrm>
            <a:prstGeom prst="rect">
              <a:avLst/>
            </a:prstGeom>
            <a:solidFill>
              <a:srgbClr val="C7AF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8" name="矩形 10">
              <a:extLst>
                <a:ext uri="{FF2B5EF4-FFF2-40B4-BE49-F238E27FC236}">
                  <a16:creationId xmlns:a16="http://schemas.microsoft.com/office/drawing/2014/main" id="{FCD50950-3943-49F5-87CF-061314A8DBA1}"/>
                </a:ext>
              </a:extLst>
            </p:cNvPr>
            <p:cNvSpPr/>
            <p:nvPr/>
          </p:nvSpPr>
          <p:spPr>
            <a:xfrm>
              <a:off x="8420100" y="6515100"/>
              <a:ext cx="1877704" cy="342900"/>
            </a:xfrm>
            <a:prstGeom prst="rect">
              <a:avLst/>
            </a:prstGeom>
            <a:solidFill>
              <a:srgbClr val="9EA8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9" name="矩形 11">
              <a:extLst>
                <a:ext uri="{FF2B5EF4-FFF2-40B4-BE49-F238E27FC236}">
                  <a16:creationId xmlns:a16="http://schemas.microsoft.com/office/drawing/2014/main" id="{567B1682-0465-4C92-8532-5CBABA91EB29}"/>
                </a:ext>
              </a:extLst>
            </p:cNvPr>
            <p:cNvSpPr/>
            <p:nvPr/>
          </p:nvSpPr>
          <p:spPr>
            <a:xfrm>
              <a:off x="9982200" y="6515100"/>
              <a:ext cx="1877704" cy="342900"/>
            </a:xfrm>
            <a:prstGeom prst="rect">
              <a:avLst/>
            </a:prstGeom>
            <a:solidFill>
              <a:srgbClr val="00BE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 sz="216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40" name="矩形 26">
            <a:extLst>
              <a:ext uri="{FF2B5EF4-FFF2-40B4-BE49-F238E27FC236}">
                <a16:creationId xmlns:a16="http://schemas.microsoft.com/office/drawing/2014/main" id="{0CCEE620-DCD0-4E7A-9507-54B85C4E5ED6}"/>
              </a:ext>
            </a:extLst>
          </p:cNvPr>
          <p:cNvSpPr/>
          <p:nvPr/>
        </p:nvSpPr>
        <p:spPr>
          <a:xfrm>
            <a:off x="929640" y="1"/>
            <a:ext cx="1798320" cy="140970"/>
          </a:xfrm>
          <a:prstGeom prst="rect">
            <a:avLst/>
          </a:prstGeom>
          <a:solidFill>
            <a:srgbClr val="00BE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endParaRPr lang="zh-CN" altLang="en-US" sz="216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039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文本框 9">
            <a:extLst>
              <a:ext uri="{FF2B5EF4-FFF2-40B4-BE49-F238E27FC236}">
                <a16:creationId xmlns:a16="http://schemas.microsoft.com/office/drawing/2014/main" id="{DB999D4A-210D-4410-907F-0DD102E8F2CF}"/>
              </a:ext>
            </a:extLst>
          </p:cNvPr>
          <p:cNvSpPr txBox="1"/>
          <p:nvPr/>
        </p:nvSpPr>
        <p:spPr>
          <a:xfrm>
            <a:off x="507775" y="251070"/>
            <a:ext cx="10526811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lvl="1"/>
            <a:r>
              <a:rPr lang="ru-RU" altLang="ko-KR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微软雅黑" pitchFamily="34" charset="-122"/>
              </a:rPr>
              <a:t>Схема финансирования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858AB2A7-F854-491C-8C2B-EBA2C605ED13}"/>
              </a:ext>
            </a:extLst>
          </p:cNvPr>
          <p:cNvGrpSpPr/>
          <p:nvPr/>
        </p:nvGrpSpPr>
        <p:grpSpPr>
          <a:xfrm flipV="1">
            <a:off x="22342" y="5205513"/>
            <a:ext cx="12195175" cy="1449518"/>
            <a:chOff x="0" y="0"/>
            <a:chExt cx="9937955" cy="0"/>
          </a:xfrm>
        </p:grpSpPr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0B4831D0-9C02-4E7D-AD9A-ADA90B262B0E}"/>
                </a:ext>
              </a:extLst>
            </p:cNvPr>
            <p:cNvCxnSpPr>
              <a:cxnSpLocks/>
            </p:cNvCxnSpPr>
            <p:nvPr/>
          </p:nvCxnSpPr>
          <p:spPr>
            <a:xfrm>
              <a:off x="3328220" y="0"/>
              <a:ext cx="3256936" cy="0"/>
            </a:xfrm>
            <a:prstGeom prst="line">
              <a:avLst/>
            </a:prstGeom>
            <a:ln w="203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5F0EC88A-B047-4183-86A2-482B655743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0"/>
              <a:ext cx="3256936" cy="0"/>
            </a:xfrm>
            <a:prstGeom prst="line">
              <a:avLst/>
            </a:prstGeom>
            <a:ln w="203200">
              <a:solidFill>
                <a:srgbClr val="328B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84C3DBE9-ABCA-45AE-ADC2-7DC26EF0BD5C}"/>
                </a:ext>
              </a:extLst>
            </p:cNvPr>
            <p:cNvCxnSpPr>
              <a:cxnSpLocks/>
            </p:cNvCxnSpPr>
            <p:nvPr/>
          </p:nvCxnSpPr>
          <p:spPr>
            <a:xfrm>
              <a:off x="6681019" y="0"/>
              <a:ext cx="3256936" cy="0"/>
            </a:xfrm>
            <a:prstGeom prst="line">
              <a:avLst/>
            </a:prstGeom>
            <a:ln w="203200">
              <a:solidFill>
                <a:srgbClr val="E01E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A98D565-ABE1-41FF-864E-70B0412133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814" y="133166"/>
            <a:ext cx="3244029" cy="1127740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9FAE79AC-B16F-40BB-81EC-E1AC00BF5153}"/>
              </a:ext>
            </a:extLst>
          </p:cNvPr>
          <p:cNvGrpSpPr/>
          <p:nvPr/>
        </p:nvGrpSpPr>
        <p:grpSpPr>
          <a:xfrm>
            <a:off x="748707" y="1602309"/>
            <a:ext cx="4861070" cy="3363550"/>
            <a:chOff x="748707" y="1602309"/>
            <a:chExt cx="4861070" cy="3363550"/>
          </a:xfrm>
        </p:grpSpPr>
        <p:sp>
          <p:nvSpPr>
            <p:cNvPr id="9" name="椭圆 58">
              <a:extLst>
                <a:ext uri="{FF2B5EF4-FFF2-40B4-BE49-F238E27FC236}">
                  <a16:creationId xmlns:a16="http://schemas.microsoft.com/office/drawing/2014/main" id="{84B6A3F1-2AB6-4DD2-981D-C40EFD7B34B7}"/>
                </a:ext>
              </a:extLst>
            </p:cNvPr>
            <p:cNvSpPr/>
            <p:nvPr/>
          </p:nvSpPr>
          <p:spPr>
            <a:xfrm>
              <a:off x="748707" y="3025097"/>
              <a:ext cx="504732" cy="500137"/>
            </a:xfrm>
            <a:prstGeom prst="ellipse">
              <a:avLst/>
            </a:prstGeom>
            <a:solidFill>
              <a:srgbClr val="328B37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A778BE9-4BED-443C-AE48-ED8AB8B0F644}"/>
                </a:ext>
              </a:extLst>
            </p:cNvPr>
            <p:cNvSpPr txBox="1"/>
            <p:nvPr/>
          </p:nvSpPr>
          <p:spPr>
            <a:xfrm>
              <a:off x="1273051" y="1692403"/>
              <a:ext cx="4310154" cy="307777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Компания – заёмщик из КР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A64C65C-BB3A-4BDC-9EC9-0279DD85E3E4}"/>
                </a:ext>
              </a:extLst>
            </p:cNvPr>
            <p:cNvSpPr txBox="1"/>
            <p:nvPr/>
          </p:nvSpPr>
          <p:spPr>
            <a:xfrm>
              <a:off x="1269229" y="2429579"/>
              <a:ext cx="4329766" cy="307777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Сумма финансирования:</a:t>
              </a:r>
              <a:r>
                <a:rPr 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до </a:t>
              </a:r>
              <a:r>
                <a:rPr 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$</a:t>
              </a:r>
              <a:r>
                <a:rPr lang="ru-RU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5</a:t>
              </a:r>
              <a:r>
                <a:rPr 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million</a:t>
              </a:r>
              <a:endPara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C3DF3A2-BC04-401F-9F8F-150F2D85E8CF}"/>
                </a:ext>
              </a:extLst>
            </p:cNvPr>
            <p:cNvSpPr txBox="1"/>
            <p:nvPr/>
          </p:nvSpPr>
          <p:spPr>
            <a:xfrm>
              <a:off x="1280011" y="3151574"/>
              <a:ext cx="4329766" cy="307777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Период финансирования: до 10 лет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9D43315-08FB-4C24-874F-B2DE6A8F28F4}"/>
                </a:ext>
              </a:extLst>
            </p:cNvPr>
            <p:cNvSpPr txBox="1"/>
            <p:nvPr/>
          </p:nvSpPr>
          <p:spPr>
            <a:xfrm>
              <a:off x="1253438" y="3861959"/>
              <a:ext cx="4329767" cy="307777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Валюта финансирования: доллар США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C61CB3B-C1BC-46CC-87B4-E800DA79AEEB}"/>
                </a:ext>
              </a:extLst>
            </p:cNvPr>
            <p:cNvSpPr txBox="1"/>
            <p:nvPr/>
          </p:nvSpPr>
          <p:spPr>
            <a:xfrm>
              <a:off x="1273317" y="4576066"/>
              <a:ext cx="4336460" cy="307777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Процентная ставка: от 1,5% до 7,25%</a:t>
              </a:r>
            </a:p>
          </p:txBody>
        </p:sp>
        <p:sp>
          <p:nvSpPr>
            <p:cNvPr id="15" name="椭圆 58">
              <a:extLst>
                <a:ext uri="{FF2B5EF4-FFF2-40B4-BE49-F238E27FC236}">
                  <a16:creationId xmlns:a16="http://schemas.microsoft.com/office/drawing/2014/main" id="{62379C70-C3B3-4748-9061-B9AA4399390B}"/>
                </a:ext>
              </a:extLst>
            </p:cNvPr>
            <p:cNvSpPr/>
            <p:nvPr/>
          </p:nvSpPr>
          <p:spPr>
            <a:xfrm>
              <a:off x="764497" y="1602309"/>
              <a:ext cx="504732" cy="500137"/>
            </a:xfrm>
            <a:prstGeom prst="ellipse">
              <a:avLst/>
            </a:prstGeom>
            <a:solidFill>
              <a:srgbClr val="328B37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Freeform 1986">
              <a:extLst>
                <a:ext uri="{FF2B5EF4-FFF2-40B4-BE49-F238E27FC236}">
                  <a16:creationId xmlns:a16="http://schemas.microsoft.com/office/drawing/2014/main" id="{4143F11B-8F91-435C-8B5E-C9F1A0B7CC7F}"/>
                </a:ext>
              </a:extLst>
            </p:cNvPr>
            <p:cNvSpPr/>
            <p:nvPr/>
          </p:nvSpPr>
          <p:spPr bwMode="auto">
            <a:xfrm>
              <a:off x="918333" y="1736281"/>
              <a:ext cx="197060" cy="184567"/>
            </a:xfrm>
            <a:custGeom>
              <a:avLst/>
              <a:gdLst>
                <a:gd name="T0" fmla="*/ 164 w 165"/>
                <a:gd name="T1" fmla="*/ 131 h 156"/>
                <a:gd name="T2" fmla="*/ 145 w 165"/>
                <a:gd name="T3" fmla="*/ 119 h 156"/>
                <a:gd name="T4" fmla="*/ 119 w 165"/>
                <a:gd name="T5" fmla="*/ 108 h 156"/>
                <a:gd name="T6" fmla="*/ 112 w 165"/>
                <a:gd name="T7" fmla="*/ 106 h 156"/>
                <a:gd name="T8" fmla="*/ 105 w 165"/>
                <a:gd name="T9" fmla="*/ 94 h 156"/>
                <a:gd name="T10" fmla="*/ 101 w 165"/>
                <a:gd name="T11" fmla="*/ 94 h 156"/>
                <a:gd name="T12" fmla="*/ 105 w 165"/>
                <a:gd name="T13" fmla="*/ 85 h 156"/>
                <a:gd name="T14" fmla="*/ 107 w 165"/>
                <a:gd name="T15" fmla="*/ 74 h 156"/>
                <a:gd name="T16" fmla="*/ 112 w 165"/>
                <a:gd name="T17" fmla="*/ 70 h 156"/>
                <a:gd name="T18" fmla="*/ 114 w 165"/>
                <a:gd name="T19" fmla="*/ 63 h 156"/>
                <a:gd name="T20" fmla="*/ 114 w 165"/>
                <a:gd name="T21" fmla="*/ 51 h 156"/>
                <a:gd name="T22" fmla="*/ 112 w 165"/>
                <a:gd name="T23" fmla="*/ 46 h 156"/>
                <a:gd name="T24" fmla="*/ 113 w 165"/>
                <a:gd name="T25" fmla="*/ 30 h 156"/>
                <a:gd name="T26" fmla="*/ 111 w 165"/>
                <a:gd name="T27" fmla="*/ 19 h 156"/>
                <a:gd name="T28" fmla="*/ 107 w 165"/>
                <a:gd name="T29" fmla="*/ 12 h 156"/>
                <a:gd name="T30" fmla="*/ 102 w 165"/>
                <a:gd name="T31" fmla="*/ 11 h 156"/>
                <a:gd name="T32" fmla="*/ 99 w 165"/>
                <a:gd name="T33" fmla="*/ 8 h 156"/>
                <a:gd name="T34" fmla="*/ 64 w 165"/>
                <a:gd name="T35" fmla="*/ 9 h 156"/>
                <a:gd name="T36" fmla="*/ 51 w 165"/>
                <a:gd name="T37" fmla="*/ 46 h 156"/>
                <a:gd name="T38" fmla="*/ 49 w 165"/>
                <a:gd name="T39" fmla="*/ 53 h 156"/>
                <a:gd name="T40" fmla="*/ 54 w 165"/>
                <a:gd name="T41" fmla="*/ 72 h 156"/>
                <a:gd name="T42" fmla="*/ 58 w 165"/>
                <a:gd name="T43" fmla="*/ 73 h 156"/>
                <a:gd name="T44" fmla="*/ 59 w 165"/>
                <a:gd name="T45" fmla="*/ 86 h 156"/>
                <a:gd name="T46" fmla="*/ 63 w 165"/>
                <a:gd name="T47" fmla="*/ 94 h 156"/>
                <a:gd name="T48" fmla="*/ 60 w 165"/>
                <a:gd name="T49" fmla="*/ 94 h 156"/>
                <a:gd name="T50" fmla="*/ 53 w 165"/>
                <a:gd name="T51" fmla="*/ 106 h 156"/>
                <a:gd name="T52" fmla="*/ 46 w 165"/>
                <a:gd name="T53" fmla="*/ 108 h 156"/>
                <a:gd name="T54" fmla="*/ 20 w 165"/>
                <a:gd name="T55" fmla="*/ 119 h 156"/>
                <a:gd name="T56" fmla="*/ 1 w 165"/>
                <a:gd name="T57" fmla="*/ 131 h 156"/>
                <a:gd name="T58" fmla="*/ 0 w 165"/>
                <a:gd name="T59" fmla="*/ 156 h 156"/>
                <a:gd name="T60" fmla="*/ 72 w 165"/>
                <a:gd name="T61" fmla="*/ 156 h 156"/>
                <a:gd name="T62" fmla="*/ 78 w 165"/>
                <a:gd name="T63" fmla="*/ 120 h 156"/>
                <a:gd name="T64" fmla="*/ 73 w 165"/>
                <a:gd name="T65" fmla="*/ 111 h 156"/>
                <a:gd name="T66" fmla="*/ 83 w 165"/>
                <a:gd name="T67" fmla="*/ 106 h 156"/>
                <a:gd name="T68" fmla="*/ 92 w 165"/>
                <a:gd name="T69" fmla="*/ 111 h 156"/>
                <a:gd name="T70" fmla="*/ 87 w 165"/>
                <a:gd name="T71" fmla="*/ 120 h 156"/>
                <a:gd name="T72" fmla="*/ 96 w 165"/>
                <a:gd name="T73" fmla="*/ 156 h 156"/>
                <a:gd name="T74" fmla="*/ 164 w 165"/>
                <a:gd name="T75" fmla="*/ 156 h 156"/>
                <a:gd name="T76" fmla="*/ 164 w 165"/>
                <a:gd name="T77" fmla="*/ 13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156">
                  <a:moveTo>
                    <a:pt x="164" y="131"/>
                  </a:moveTo>
                  <a:cubicBezTo>
                    <a:pt x="161" y="123"/>
                    <a:pt x="152" y="122"/>
                    <a:pt x="145" y="119"/>
                  </a:cubicBezTo>
                  <a:cubicBezTo>
                    <a:pt x="137" y="115"/>
                    <a:pt x="127" y="111"/>
                    <a:pt x="119" y="108"/>
                  </a:cubicBezTo>
                  <a:cubicBezTo>
                    <a:pt x="117" y="107"/>
                    <a:pt x="114" y="107"/>
                    <a:pt x="112" y="106"/>
                  </a:cubicBezTo>
                  <a:cubicBezTo>
                    <a:pt x="109" y="104"/>
                    <a:pt x="107" y="98"/>
                    <a:pt x="105" y="94"/>
                  </a:cubicBezTo>
                  <a:cubicBezTo>
                    <a:pt x="104" y="94"/>
                    <a:pt x="102" y="94"/>
                    <a:pt x="101" y="94"/>
                  </a:cubicBezTo>
                  <a:cubicBezTo>
                    <a:pt x="101" y="89"/>
                    <a:pt x="104" y="89"/>
                    <a:pt x="105" y="85"/>
                  </a:cubicBezTo>
                  <a:cubicBezTo>
                    <a:pt x="106" y="81"/>
                    <a:pt x="105" y="77"/>
                    <a:pt x="107" y="74"/>
                  </a:cubicBezTo>
                  <a:cubicBezTo>
                    <a:pt x="108" y="72"/>
                    <a:pt x="111" y="72"/>
                    <a:pt x="112" y="70"/>
                  </a:cubicBezTo>
                  <a:cubicBezTo>
                    <a:pt x="113" y="68"/>
                    <a:pt x="114" y="65"/>
                    <a:pt x="114" y="63"/>
                  </a:cubicBezTo>
                  <a:cubicBezTo>
                    <a:pt x="115" y="60"/>
                    <a:pt x="116" y="55"/>
                    <a:pt x="114" y="51"/>
                  </a:cubicBezTo>
                  <a:cubicBezTo>
                    <a:pt x="113" y="49"/>
                    <a:pt x="112" y="49"/>
                    <a:pt x="112" y="46"/>
                  </a:cubicBezTo>
                  <a:cubicBezTo>
                    <a:pt x="111" y="43"/>
                    <a:pt x="113" y="33"/>
                    <a:pt x="113" y="30"/>
                  </a:cubicBezTo>
                  <a:cubicBezTo>
                    <a:pt x="113" y="25"/>
                    <a:pt x="113" y="24"/>
                    <a:pt x="111" y="19"/>
                  </a:cubicBezTo>
                  <a:cubicBezTo>
                    <a:pt x="111" y="19"/>
                    <a:pt x="110" y="14"/>
                    <a:pt x="107" y="12"/>
                  </a:cubicBezTo>
                  <a:cubicBezTo>
                    <a:pt x="102" y="11"/>
                    <a:pt x="102" y="11"/>
                    <a:pt x="102" y="11"/>
                  </a:cubicBezTo>
                  <a:cubicBezTo>
                    <a:pt x="99" y="8"/>
                    <a:pt x="99" y="8"/>
                    <a:pt x="99" y="8"/>
                  </a:cubicBezTo>
                  <a:cubicBezTo>
                    <a:pt x="86" y="0"/>
                    <a:pt x="71" y="6"/>
                    <a:pt x="64" y="9"/>
                  </a:cubicBezTo>
                  <a:cubicBezTo>
                    <a:pt x="53" y="12"/>
                    <a:pt x="46" y="23"/>
                    <a:pt x="51" y="46"/>
                  </a:cubicBezTo>
                  <a:cubicBezTo>
                    <a:pt x="52" y="49"/>
                    <a:pt x="49" y="51"/>
                    <a:pt x="49" y="53"/>
                  </a:cubicBezTo>
                  <a:cubicBezTo>
                    <a:pt x="50" y="58"/>
                    <a:pt x="50" y="69"/>
                    <a:pt x="54" y="72"/>
                  </a:cubicBezTo>
                  <a:cubicBezTo>
                    <a:pt x="54" y="72"/>
                    <a:pt x="58" y="73"/>
                    <a:pt x="58" y="73"/>
                  </a:cubicBezTo>
                  <a:cubicBezTo>
                    <a:pt x="58" y="77"/>
                    <a:pt x="58" y="82"/>
                    <a:pt x="59" y="86"/>
                  </a:cubicBezTo>
                  <a:cubicBezTo>
                    <a:pt x="60" y="89"/>
                    <a:pt x="63" y="89"/>
                    <a:pt x="63" y="94"/>
                  </a:cubicBezTo>
                  <a:cubicBezTo>
                    <a:pt x="60" y="94"/>
                    <a:pt x="60" y="94"/>
                    <a:pt x="60" y="94"/>
                  </a:cubicBezTo>
                  <a:cubicBezTo>
                    <a:pt x="58" y="98"/>
                    <a:pt x="56" y="104"/>
                    <a:pt x="53" y="106"/>
                  </a:cubicBezTo>
                  <a:cubicBezTo>
                    <a:pt x="51" y="107"/>
                    <a:pt x="48" y="107"/>
                    <a:pt x="46" y="108"/>
                  </a:cubicBezTo>
                  <a:cubicBezTo>
                    <a:pt x="38" y="111"/>
                    <a:pt x="28" y="115"/>
                    <a:pt x="20" y="119"/>
                  </a:cubicBezTo>
                  <a:cubicBezTo>
                    <a:pt x="13" y="122"/>
                    <a:pt x="4" y="123"/>
                    <a:pt x="1" y="131"/>
                  </a:cubicBezTo>
                  <a:cubicBezTo>
                    <a:pt x="1" y="136"/>
                    <a:pt x="0" y="149"/>
                    <a:pt x="0" y="156"/>
                  </a:cubicBezTo>
                  <a:cubicBezTo>
                    <a:pt x="72" y="156"/>
                    <a:pt x="72" y="156"/>
                    <a:pt x="72" y="156"/>
                  </a:cubicBezTo>
                  <a:cubicBezTo>
                    <a:pt x="78" y="120"/>
                    <a:pt x="78" y="120"/>
                    <a:pt x="78" y="120"/>
                  </a:cubicBezTo>
                  <a:cubicBezTo>
                    <a:pt x="73" y="111"/>
                    <a:pt x="73" y="111"/>
                    <a:pt x="73" y="111"/>
                  </a:cubicBezTo>
                  <a:cubicBezTo>
                    <a:pt x="83" y="106"/>
                    <a:pt x="83" y="106"/>
                    <a:pt x="83" y="106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87" y="120"/>
                    <a:pt x="87" y="120"/>
                    <a:pt x="87" y="120"/>
                  </a:cubicBezTo>
                  <a:cubicBezTo>
                    <a:pt x="96" y="156"/>
                    <a:pt x="96" y="156"/>
                    <a:pt x="96" y="156"/>
                  </a:cubicBezTo>
                  <a:cubicBezTo>
                    <a:pt x="164" y="156"/>
                    <a:pt x="164" y="156"/>
                    <a:pt x="164" y="156"/>
                  </a:cubicBezTo>
                  <a:cubicBezTo>
                    <a:pt x="165" y="149"/>
                    <a:pt x="164" y="136"/>
                    <a:pt x="164" y="13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7" name="Group 22">
              <a:extLst>
                <a:ext uri="{FF2B5EF4-FFF2-40B4-BE49-F238E27FC236}">
                  <a16:creationId xmlns:a16="http://schemas.microsoft.com/office/drawing/2014/main" id="{3A281EDB-FF16-41C2-A232-338242111C0B}"/>
                </a:ext>
              </a:extLst>
            </p:cNvPr>
            <p:cNvGrpSpPr/>
            <p:nvPr/>
          </p:nvGrpSpPr>
          <p:grpSpPr>
            <a:xfrm>
              <a:off x="840081" y="3133275"/>
              <a:ext cx="321996" cy="289944"/>
              <a:chOff x="6853680" y="3715407"/>
              <a:chExt cx="379359" cy="376864"/>
            </a:xfrm>
            <a:solidFill>
              <a:schemeClr val="bg1"/>
            </a:solidFill>
          </p:grpSpPr>
          <p:sp>
            <p:nvSpPr>
              <p:cNvPr id="35" name="Freeform 150">
                <a:extLst>
                  <a:ext uri="{FF2B5EF4-FFF2-40B4-BE49-F238E27FC236}">
                    <a16:creationId xmlns:a16="http://schemas.microsoft.com/office/drawing/2014/main" id="{76A0EE06-6BFF-4432-BA04-EF3DFA008D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853680" y="3715407"/>
                <a:ext cx="379359" cy="376864"/>
              </a:xfrm>
              <a:custGeom>
                <a:avLst/>
                <a:gdLst>
                  <a:gd name="T0" fmla="*/ 57 w 114"/>
                  <a:gd name="T1" fmla="*/ 0 h 114"/>
                  <a:gd name="T2" fmla="*/ 0 w 114"/>
                  <a:gd name="T3" fmla="*/ 57 h 114"/>
                  <a:gd name="T4" fmla="*/ 57 w 114"/>
                  <a:gd name="T5" fmla="*/ 114 h 114"/>
                  <a:gd name="T6" fmla="*/ 114 w 114"/>
                  <a:gd name="T7" fmla="*/ 57 h 114"/>
                  <a:gd name="T8" fmla="*/ 57 w 114"/>
                  <a:gd name="T9" fmla="*/ 0 h 114"/>
                  <a:gd name="T10" fmla="*/ 57 w 114"/>
                  <a:gd name="T11" fmla="*/ 108 h 114"/>
                  <a:gd name="T12" fmla="*/ 6 w 114"/>
                  <a:gd name="T13" fmla="*/ 57 h 114"/>
                  <a:gd name="T14" fmla="*/ 57 w 114"/>
                  <a:gd name="T15" fmla="*/ 6 h 114"/>
                  <a:gd name="T16" fmla="*/ 108 w 114"/>
                  <a:gd name="T17" fmla="*/ 57 h 114"/>
                  <a:gd name="T18" fmla="*/ 57 w 114"/>
                  <a:gd name="T19" fmla="*/ 108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4" h="114">
                    <a:moveTo>
                      <a:pt x="57" y="0"/>
                    </a:moveTo>
                    <a:cubicBezTo>
                      <a:pt x="25" y="0"/>
                      <a:pt x="0" y="25"/>
                      <a:pt x="0" y="57"/>
                    </a:cubicBezTo>
                    <a:cubicBezTo>
                      <a:pt x="0" y="89"/>
                      <a:pt x="25" y="114"/>
                      <a:pt x="57" y="114"/>
                    </a:cubicBezTo>
                    <a:cubicBezTo>
                      <a:pt x="89" y="114"/>
                      <a:pt x="114" y="89"/>
                      <a:pt x="114" y="57"/>
                    </a:cubicBezTo>
                    <a:cubicBezTo>
                      <a:pt x="114" y="25"/>
                      <a:pt x="89" y="0"/>
                      <a:pt x="57" y="0"/>
                    </a:cubicBezTo>
                    <a:close/>
                    <a:moveTo>
                      <a:pt x="57" y="108"/>
                    </a:moveTo>
                    <a:cubicBezTo>
                      <a:pt x="29" y="108"/>
                      <a:pt x="6" y="85"/>
                      <a:pt x="6" y="57"/>
                    </a:cubicBezTo>
                    <a:cubicBezTo>
                      <a:pt x="6" y="29"/>
                      <a:pt x="29" y="6"/>
                      <a:pt x="57" y="6"/>
                    </a:cubicBezTo>
                    <a:cubicBezTo>
                      <a:pt x="85" y="6"/>
                      <a:pt x="108" y="29"/>
                      <a:pt x="108" y="57"/>
                    </a:cubicBezTo>
                    <a:cubicBezTo>
                      <a:pt x="108" y="85"/>
                      <a:pt x="85" y="108"/>
                      <a:pt x="57" y="10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6" name="Rectangle 151">
                <a:extLst>
                  <a:ext uri="{FF2B5EF4-FFF2-40B4-BE49-F238E27FC236}">
                    <a16:creationId xmlns:a16="http://schemas.microsoft.com/office/drawing/2014/main" id="{B76347F3-4821-4F7E-9EB3-DED6B8CAB6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98429" y="3987447"/>
                <a:ext cx="22463" cy="424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7" name="Rectangle 152">
                <a:extLst>
                  <a:ext uri="{FF2B5EF4-FFF2-40B4-BE49-F238E27FC236}">
                    <a16:creationId xmlns:a16="http://schemas.microsoft.com/office/drawing/2014/main" id="{5115B8F4-8A7F-4113-9674-B6DD4A722F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3370" y="3987447"/>
                <a:ext cx="19966" cy="424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8" name="Rectangle 153">
                <a:extLst>
                  <a:ext uri="{FF2B5EF4-FFF2-40B4-BE49-F238E27FC236}">
                    <a16:creationId xmlns:a16="http://schemas.microsoft.com/office/drawing/2014/main" id="{4980E1D1-EAEF-434F-85CF-4424ED5B1C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8311" y="3987447"/>
                <a:ext cx="19966" cy="424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9" name="Freeform 154">
                <a:extLst>
                  <a:ext uri="{FF2B5EF4-FFF2-40B4-BE49-F238E27FC236}">
                    <a16:creationId xmlns:a16="http://schemas.microsoft.com/office/drawing/2014/main" id="{F29AFCD0-D73D-4C8F-9BE5-738B22CB750E}"/>
                  </a:ext>
                </a:extLst>
              </p:cNvPr>
              <p:cNvSpPr/>
              <p:nvPr/>
            </p:nvSpPr>
            <p:spPr bwMode="auto">
              <a:xfrm>
                <a:off x="6970976" y="3822725"/>
                <a:ext cx="82362" cy="84857"/>
              </a:xfrm>
              <a:custGeom>
                <a:avLst/>
                <a:gdLst>
                  <a:gd name="T0" fmla="*/ 19 w 25"/>
                  <a:gd name="T1" fmla="*/ 22 h 25"/>
                  <a:gd name="T2" fmla="*/ 22 w 25"/>
                  <a:gd name="T3" fmla="*/ 25 h 25"/>
                  <a:gd name="T4" fmla="*/ 25 w 25"/>
                  <a:gd name="T5" fmla="*/ 22 h 25"/>
                  <a:gd name="T6" fmla="*/ 22 w 25"/>
                  <a:gd name="T7" fmla="*/ 19 h 25"/>
                  <a:gd name="T8" fmla="*/ 21 w 25"/>
                  <a:gd name="T9" fmla="*/ 19 h 25"/>
                  <a:gd name="T10" fmla="*/ 0 w 25"/>
                  <a:gd name="T11" fmla="*/ 0 h 25"/>
                  <a:gd name="T12" fmla="*/ 19 w 25"/>
                  <a:gd name="T13" fmla="*/ 22 h 25"/>
                  <a:gd name="T14" fmla="*/ 19 w 25"/>
                  <a:gd name="T15" fmla="*/ 2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25">
                    <a:moveTo>
                      <a:pt x="19" y="22"/>
                    </a:moveTo>
                    <a:cubicBezTo>
                      <a:pt x="19" y="24"/>
                      <a:pt x="20" y="25"/>
                      <a:pt x="22" y="25"/>
                    </a:cubicBezTo>
                    <a:cubicBezTo>
                      <a:pt x="24" y="25"/>
                      <a:pt x="25" y="24"/>
                      <a:pt x="25" y="22"/>
                    </a:cubicBezTo>
                    <a:cubicBezTo>
                      <a:pt x="25" y="21"/>
                      <a:pt x="24" y="19"/>
                      <a:pt x="22" y="19"/>
                    </a:cubicBezTo>
                    <a:cubicBezTo>
                      <a:pt x="22" y="19"/>
                      <a:pt x="22" y="19"/>
                      <a:pt x="21" y="1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2"/>
                      <a:pt x="19" y="22"/>
                      <a:pt x="1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0" name="Freeform 155">
                <a:extLst>
                  <a:ext uri="{FF2B5EF4-FFF2-40B4-BE49-F238E27FC236}">
                    <a16:creationId xmlns:a16="http://schemas.microsoft.com/office/drawing/2014/main" id="{BCEC6435-6291-4DD9-AFA5-5CB57ADB6632}"/>
                  </a:ext>
                </a:extLst>
              </p:cNvPr>
              <p:cNvSpPr/>
              <p:nvPr/>
            </p:nvSpPr>
            <p:spPr bwMode="auto">
              <a:xfrm>
                <a:off x="6921060" y="3987447"/>
                <a:ext cx="22463" cy="19966"/>
              </a:xfrm>
              <a:custGeom>
                <a:avLst/>
                <a:gdLst>
                  <a:gd name="T0" fmla="*/ 0 w 9"/>
                  <a:gd name="T1" fmla="*/ 6 h 8"/>
                  <a:gd name="T2" fmla="*/ 3 w 9"/>
                  <a:gd name="T3" fmla="*/ 8 h 8"/>
                  <a:gd name="T4" fmla="*/ 9 w 9"/>
                  <a:gd name="T5" fmla="*/ 1 h 8"/>
                  <a:gd name="T6" fmla="*/ 7 w 9"/>
                  <a:gd name="T7" fmla="*/ 0 h 8"/>
                  <a:gd name="T8" fmla="*/ 0 w 9"/>
                  <a:gd name="T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6"/>
                    </a:moveTo>
                    <a:lnTo>
                      <a:pt x="3" y="8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1" name="Freeform 156">
                <a:extLst>
                  <a:ext uri="{FF2B5EF4-FFF2-40B4-BE49-F238E27FC236}">
                    <a16:creationId xmlns:a16="http://schemas.microsoft.com/office/drawing/2014/main" id="{A1CE37AB-C0F9-4C1F-A983-7B9FBB1B9150}"/>
                  </a:ext>
                </a:extLst>
              </p:cNvPr>
              <p:cNvSpPr/>
              <p:nvPr/>
            </p:nvSpPr>
            <p:spPr bwMode="auto">
              <a:xfrm>
                <a:off x="6901094" y="3942523"/>
                <a:ext cx="27454" cy="14975"/>
              </a:xfrm>
              <a:custGeom>
                <a:avLst/>
                <a:gdLst>
                  <a:gd name="T0" fmla="*/ 9 w 11"/>
                  <a:gd name="T1" fmla="*/ 0 h 6"/>
                  <a:gd name="T2" fmla="*/ 0 w 11"/>
                  <a:gd name="T3" fmla="*/ 3 h 6"/>
                  <a:gd name="T4" fmla="*/ 1 w 11"/>
                  <a:gd name="T5" fmla="*/ 6 h 6"/>
                  <a:gd name="T6" fmla="*/ 11 w 11"/>
                  <a:gd name="T7" fmla="*/ 3 h 6"/>
                  <a:gd name="T8" fmla="*/ 9 w 11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6">
                    <a:moveTo>
                      <a:pt x="9" y="0"/>
                    </a:moveTo>
                    <a:lnTo>
                      <a:pt x="0" y="3"/>
                    </a:lnTo>
                    <a:lnTo>
                      <a:pt x="1" y="6"/>
                    </a:lnTo>
                    <a:lnTo>
                      <a:pt x="11" y="3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2" name="Freeform 157">
                <a:extLst>
                  <a:ext uri="{FF2B5EF4-FFF2-40B4-BE49-F238E27FC236}">
                    <a16:creationId xmlns:a16="http://schemas.microsoft.com/office/drawing/2014/main" id="{2884FABB-E92C-43F3-A2BD-A0DDC1923442}"/>
                  </a:ext>
                </a:extLst>
              </p:cNvPr>
              <p:cNvSpPr/>
              <p:nvPr/>
            </p:nvSpPr>
            <p:spPr bwMode="auto">
              <a:xfrm>
                <a:off x="6933538" y="3790281"/>
                <a:ext cx="19966" cy="22463"/>
              </a:xfrm>
              <a:custGeom>
                <a:avLst/>
                <a:gdLst>
                  <a:gd name="T0" fmla="*/ 0 w 8"/>
                  <a:gd name="T1" fmla="*/ 3 h 9"/>
                  <a:gd name="T2" fmla="*/ 7 w 8"/>
                  <a:gd name="T3" fmla="*/ 9 h 9"/>
                  <a:gd name="T4" fmla="*/ 8 w 8"/>
                  <a:gd name="T5" fmla="*/ 7 h 9"/>
                  <a:gd name="T6" fmla="*/ 2 w 8"/>
                  <a:gd name="T7" fmla="*/ 0 h 9"/>
                  <a:gd name="T8" fmla="*/ 0 w 8"/>
                  <a:gd name="T9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9">
                    <a:moveTo>
                      <a:pt x="0" y="3"/>
                    </a:moveTo>
                    <a:lnTo>
                      <a:pt x="7" y="9"/>
                    </a:lnTo>
                    <a:lnTo>
                      <a:pt x="8" y="7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3" name="Freeform 158">
                <a:extLst>
                  <a:ext uri="{FF2B5EF4-FFF2-40B4-BE49-F238E27FC236}">
                    <a16:creationId xmlns:a16="http://schemas.microsoft.com/office/drawing/2014/main" id="{6A8BE6AD-0E40-46FF-8306-1B5D16DB8598}"/>
                  </a:ext>
                </a:extLst>
              </p:cNvPr>
              <p:cNvSpPr/>
              <p:nvPr/>
            </p:nvSpPr>
            <p:spPr bwMode="auto">
              <a:xfrm>
                <a:off x="6903589" y="3840196"/>
                <a:ext cx="27454" cy="12480"/>
              </a:xfrm>
              <a:custGeom>
                <a:avLst/>
                <a:gdLst>
                  <a:gd name="T0" fmla="*/ 11 w 11"/>
                  <a:gd name="T1" fmla="*/ 3 h 5"/>
                  <a:gd name="T2" fmla="*/ 2 w 11"/>
                  <a:gd name="T3" fmla="*/ 0 h 5"/>
                  <a:gd name="T4" fmla="*/ 0 w 11"/>
                  <a:gd name="T5" fmla="*/ 3 h 5"/>
                  <a:gd name="T6" fmla="*/ 10 w 11"/>
                  <a:gd name="T7" fmla="*/ 5 h 5"/>
                  <a:gd name="T8" fmla="*/ 11 w 11"/>
                  <a:gd name="T9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">
                    <a:moveTo>
                      <a:pt x="11" y="3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10" y="5"/>
                    </a:lnTo>
                    <a:lnTo>
                      <a:pt x="11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4" name="Rectangle 159">
                <a:extLst>
                  <a:ext uri="{FF2B5EF4-FFF2-40B4-BE49-F238E27FC236}">
                    <a16:creationId xmlns:a16="http://schemas.microsoft.com/office/drawing/2014/main" id="{D7F46A9A-372B-479B-8AA6-FDD1A2581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0858" y="3750348"/>
                <a:ext cx="7488" cy="224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5" name="Freeform 160">
                <a:extLst>
                  <a:ext uri="{FF2B5EF4-FFF2-40B4-BE49-F238E27FC236}">
                    <a16:creationId xmlns:a16="http://schemas.microsoft.com/office/drawing/2014/main" id="{38EAB566-F654-464E-8854-D8DDBF9BD1CF}"/>
                  </a:ext>
                </a:extLst>
              </p:cNvPr>
              <p:cNvSpPr/>
              <p:nvPr/>
            </p:nvSpPr>
            <p:spPr bwMode="auto">
              <a:xfrm>
                <a:off x="6973471" y="3760331"/>
                <a:ext cx="17471" cy="22463"/>
              </a:xfrm>
              <a:custGeom>
                <a:avLst/>
                <a:gdLst>
                  <a:gd name="T0" fmla="*/ 7 w 7"/>
                  <a:gd name="T1" fmla="*/ 8 h 9"/>
                  <a:gd name="T2" fmla="*/ 3 w 7"/>
                  <a:gd name="T3" fmla="*/ 0 h 9"/>
                  <a:gd name="T4" fmla="*/ 0 w 7"/>
                  <a:gd name="T5" fmla="*/ 2 h 9"/>
                  <a:gd name="T6" fmla="*/ 4 w 7"/>
                  <a:gd name="T7" fmla="*/ 9 h 9"/>
                  <a:gd name="T8" fmla="*/ 7 w 7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">
                    <a:moveTo>
                      <a:pt x="7" y="8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4" y="9"/>
                    </a:lnTo>
                    <a:lnTo>
                      <a:pt x="7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6" name="Freeform 161">
                <a:extLst>
                  <a:ext uri="{FF2B5EF4-FFF2-40B4-BE49-F238E27FC236}">
                    <a16:creationId xmlns:a16="http://schemas.microsoft.com/office/drawing/2014/main" id="{89E123BD-214A-4A7A-970F-86FFDD2C3D87}"/>
                  </a:ext>
                </a:extLst>
              </p:cNvPr>
              <p:cNvSpPr/>
              <p:nvPr/>
            </p:nvSpPr>
            <p:spPr bwMode="auto">
              <a:xfrm>
                <a:off x="7088277" y="3760331"/>
                <a:ext cx="12480" cy="27454"/>
              </a:xfrm>
              <a:custGeom>
                <a:avLst/>
                <a:gdLst>
                  <a:gd name="T0" fmla="*/ 0 w 5"/>
                  <a:gd name="T1" fmla="*/ 9 h 11"/>
                  <a:gd name="T2" fmla="*/ 2 w 5"/>
                  <a:gd name="T3" fmla="*/ 11 h 11"/>
                  <a:gd name="T4" fmla="*/ 5 w 5"/>
                  <a:gd name="T5" fmla="*/ 2 h 11"/>
                  <a:gd name="T6" fmla="*/ 2 w 5"/>
                  <a:gd name="T7" fmla="*/ 0 h 11"/>
                  <a:gd name="T8" fmla="*/ 0 w 5"/>
                  <a:gd name="T9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11">
                    <a:moveTo>
                      <a:pt x="0" y="9"/>
                    </a:moveTo>
                    <a:lnTo>
                      <a:pt x="2" y="11"/>
                    </a:lnTo>
                    <a:lnTo>
                      <a:pt x="5" y="2"/>
                    </a:lnTo>
                    <a:lnTo>
                      <a:pt x="2" y="0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7" name="Freeform 162">
                <a:extLst>
                  <a:ext uri="{FF2B5EF4-FFF2-40B4-BE49-F238E27FC236}">
                    <a16:creationId xmlns:a16="http://schemas.microsoft.com/office/drawing/2014/main" id="{916705ED-78F5-4A31-BCBB-D5DD0198BEF1}"/>
                  </a:ext>
                </a:extLst>
              </p:cNvPr>
              <p:cNvSpPr/>
              <p:nvPr/>
            </p:nvSpPr>
            <p:spPr bwMode="auto">
              <a:xfrm>
                <a:off x="7130706" y="3987447"/>
                <a:ext cx="22463" cy="19966"/>
              </a:xfrm>
              <a:custGeom>
                <a:avLst/>
                <a:gdLst>
                  <a:gd name="T0" fmla="*/ 0 w 9"/>
                  <a:gd name="T1" fmla="*/ 1 h 8"/>
                  <a:gd name="T2" fmla="*/ 8 w 9"/>
                  <a:gd name="T3" fmla="*/ 8 h 8"/>
                  <a:gd name="T4" fmla="*/ 9 w 9"/>
                  <a:gd name="T5" fmla="*/ 6 h 8"/>
                  <a:gd name="T6" fmla="*/ 3 w 9"/>
                  <a:gd name="T7" fmla="*/ 0 h 8"/>
                  <a:gd name="T8" fmla="*/ 0 w 9"/>
                  <a:gd name="T9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0" y="1"/>
                    </a:moveTo>
                    <a:lnTo>
                      <a:pt x="8" y="8"/>
                    </a:lnTo>
                    <a:lnTo>
                      <a:pt x="9" y="6"/>
                    </a:lnTo>
                    <a:lnTo>
                      <a:pt x="3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8" name="Freeform 163">
                <a:extLst>
                  <a:ext uri="{FF2B5EF4-FFF2-40B4-BE49-F238E27FC236}">
                    <a16:creationId xmlns:a16="http://schemas.microsoft.com/office/drawing/2014/main" id="{96234F5C-13D9-496D-A17C-6F394D6439C3}"/>
                  </a:ext>
                </a:extLst>
              </p:cNvPr>
              <p:cNvSpPr/>
              <p:nvPr/>
            </p:nvSpPr>
            <p:spPr bwMode="auto">
              <a:xfrm>
                <a:off x="7158159" y="3942523"/>
                <a:ext cx="24958" cy="14975"/>
              </a:xfrm>
              <a:custGeom>
                <a:avLst/>
                <a:gdLst>
                  <a:gd name="T0" fmla="*/ 0 w 10"/>
                  <a:gd name="T1" fmla="*/ 3 h 6"/>
                  <a:gd name="T2" fmla="*/ 9 w 10"/>
                  <a:gd name="T3" fmla="*/ 6 h 6"/>
                  <a:gd name="T4" fmla="*/ 10 w 10"/>
                  <a:gd name="T5" fmla="*/ 3 h 6"/>
                  <a:gd name="T6" fmla="*/ 1 w 10"/>
                  <a:gd name="T7" fmla="*/ 0 h 6"/>
                  <a:gd name="T8" fmla="*/ 0 w 10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6">
                    <a:moveTo>
                      <a:pt x="0" y="3"/>
                    </a:moveTo>
                    <a:lnTo>
                      <a:pt x="9" y="6"/>
                    </a:lnTo>
                    <a:lnTo>
                      <a:pt x="10" y="3"/>
                    </a:lnTo>
                    <a:lnTo>
                      <a:pt x="1" y="0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9" name="Freeform 164">
                <a:extLst>
                  <a:ext uri="{FF2B5EF4-FFF2-40B4-BE49-F238E27FC236}">
                    <a16:creationId xmlns:a16="http://schemas.microsoft.com/office/drawing/2014/main" id="{46B6F38F-3E68-4BCD-B72A-F2D7C09101AC}"/>
                  </a:ext>
                </a:extLst>
              </p:cNvPr>
              <p:cNvSpPr/>
              <p:nvPr/>
            </p:nvSpPr>
            <p:spPr bwMode="auto">
              <a:xfrm>
                <a:off x="7128209" y="3790281"/>
                <a:ext cx="22463" cy="22463"/>
              </a:xfrm>
              <a:custGeom>
                <a:avLst/>
                <a:gdLst>
                  <a:gd name="T0" fmla="*/ 9 w 9"/>
                  <a:gd name="T1" fmla="*/ 3 h 9"/>
                  <a:gd name="T2" fmla="*/ 8 w 9"/>
                  <a:gd name="T3" fmla="*/ 0 h 9"/>
                  <a:gd name="T4" fmla="*/ 0 w 9"/>
                  <a:gd name="T5" fmla="*/ 7 h 9"/>
                  <a:gd name="T6" fmla="*/ 2 w 9"/>
                  <a:gd name="T7" fmla="*/ 9 h 9"/>
                  <a:gd name="T8" fmla="*/ 9 w 9"/>
                  <a:gd name="T9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9" y="3"/>
                    </a:moveTo>
                    <a:lnTo>
                      <a:pt x="8" y="0"/>
                    </a:lnTo>
                    <a:lnTo>
                      <a:pt x="0" y="7"/>
                    </a:lnTo>
                    <a:lnTo>
                      <a:pt x="2" y="9"/>
                    </a:lnTo>
                    <a:lnTo>
                      <a:pt x="9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50" name="Freeform 165">
                <a:extLst>
                  <a:ext uri="{FF2B5EF4-FFF2-40B4-BE49-F238E27FC236}">
                    <a16:creationId xmlns:a16="http://schemas.microsoft.com/office/drawing/2014/main" id="{63A2999F-E63D-41BF-B085-8C9B0B75EC33}"/>
                  </a:ext>
                </a:extLst>
              </p:cNvPr>
              <p:cNvSpPr/>
              <p:nvPr/>
            </p:nvSpPr>
            <p:spPr bwMode="auto">
              <a:xfrm>
                <a:off x="7153167" y="3840196"/>
                <a:ext cx="27454" cy="12480"/>
              </a:xfrm>
              <a:custGeom>
                <a:avLst/>
                <a:gdLst>
                  <a:gd name="T0" fmla="*/ 10 w 11"/>
                  <a:gd name="T1" fmla="*/ 0 h 5"/>
                  <a:gd name="T2" fmla="*/ 0 w 11"/>
                  <a:gd name="T3" fmla="*/ 3 h 5"/>
                  <a:gd name="T4" fmla="*/ 2 w 11"/>
                  <a:gd name="T5" fmla="*/ 5 h 5"/>
                  <a:gd name="T6" fmla="*/ 11 w 11"/>
                  <a:gd name="T7" fmla="*/ 3 h 5"/>
                  <a:gd name="T8" fmla="*/ 10 w 11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5">
                    <a:moveTo>
                      <a:pt x="10" y="0"/>
                    </a:moveTo>
                    <a:lnTo>
                      <a:pt x="0" y="3"/>
                    </a:lnTo>
                    <a:lnTo>
                      <a:pt x="2" y="5"/>
                    </a:lnTo>
                    <a:lnTo>
                      <a:pt x="11" y="3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51" name="Rectangle 166">
                <a:extLst>
                  <a:ext uri="{FF2B5EF4-FFF2-40B4-BE49-F238E27FC236}">
                    <a16:creationId xmlns:a16="http://schemas.microsoft.com/office/drawing/2014/main" id="{98A4C867-486D-481B-925C-E77D8AC0B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3606" y="3890112"/>
                <a:ext cx="24958" cy="74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52" name="Rectangle 167">
                <a:extLst>
                  <a:ext uri="{FF2B5EF4-FFF2-40B4-BE49-F238E27FC236}">
                    <a16:creationId xmlns:a16="http://schemas.microsoft.com/office/drawing/2014/main" id="{2D1B5108-9B34-49B2-AB92-8F3649493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0638" y="3892607"/>
                <a:ext cx="27454" cy="74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  <p:sp>
          <p:nvSpPr>
            <p:cNvPr id="18" name="椭圆 58">
              <a:extLst>
                <a:ext uri="{FF2B5EF4-FFF2-40B4-BE49-F238E27FC236}">
                  <a16:creationId xmlns:a16="http://schemas.microsoft.com/office/drawing/2014/main" id="{8FFA4B4A-8B3E-448A-9675-3D9DAD86B67B}"/>
                </a:ext>
              </a:extLst>
            </p:cNvPr>
            <p:cNvSpPr/>
            <p:nvPr/>
          </p:nvSpPr>
          <p:spPr>
            <a:xfrm>
              <a:off x="764913" y="2312429"/>
              <a:ext cx="504732" cy="500137"/>
            </a:xfrm>
            <a:prstGeom prst="ellipse">
              <a:avLst/>
            </a:prstGeom>
            <a:solidFill>
              <a:srgbClr val="328B37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椭圆 58">
              <a:extLst>
                <a:ext uri="{FF2B5EF4-FFF2-40B4-BE49-F238E27FC236}">
                  <a16:creationId xmlns:a16="http://schemas.microsoft.com/office/drawing/2014/main" id="{E7145942-BF94-4A15-AEF1-C153103D57DC}"/>
                </a:ext>
              </a:extLst>
            </p:cNvPr>
            <p:cNvSpPr/>
            <p:nvPr/>
          </p:nvSpPr>
          <p:spPr>
            <a:xfrm>
              <a:off x="748835" y="4465722"/>
              <a:ext cx="504732" cy="500137"/>
            </a:xfrm>
            <a:prstGeom prst="ellipse">
              <a:avLst/>
            </a:prstGeom>
            <a:solidFill>
              <a:srgbClr val="328B37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椭圆 58">
              <a:extLst>
                <a:ext uri="{FF2B5EF4-FFF2-40B4-BE49-F238E27FC236}">
                  <a16:creationId xmlns:a16="http://schemas.microsoft.com/office/drawing/2014/main" id="{2A9030EE-EB24-455C-8F51-A1E3A706A28D}"/>
                </a:ext>
              </a:extLst>
            </p:cNvPr>
            <p:cNvSpPr/>
            <p:nvPr/>
          </p:nvSpPr>
          <p:spPr>
            <a:xfrm>
              <a:off x="749123" y="3741847"/>
              <a:ext cx="504732" cy="500137"/>
            </a:xfrm>
            <a:prstGeom prst="ellipse">
              <a:avLst/>
            </a:prstGeom>
            <a:solidFill>
              <a:srgbClr val="328B37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C1FAFE71-D087-4D24-877D-56FA27CA2C5E}"/>
                </a:ext>
              </a:extLst>
            </p:cNvPr>
            <p:cNvSpPr>
              <a:spLocks noEditPoints="1"/>
            </p:cNvSpPr>
            <p:nvPr/>
          </p:nvSpPr>
          <p:spPr bwMode="auto">
            <a:xfrm rot="19469485">
              <a:off x="857286" y="3839260"/>
              <a:ext cx="287991" cy="278020"/>
            </a:xfrm>
            <a:custGeom>
              <a:avLst/>
              <a:gdLst>
                <a:gd name="T0" fmla="*/ 147 w 243"/>
                <a:gd name="T1" fmla="*/ 240 h 269"/>
                <a:gd name="T2" fmla="*/ 90 w 243"/>
                <a:gd name="T3" fmla="*/ 234 h 269"/>
                <a:gd name="T4" fmla="*/ 147 w 243"/>
                <a:gd name="T5" fmla="*/ 227 h 269"/>
                <a:gd name="T6" fmla="*/ 147 w 243"/>
                <a:gd name="T7" fmla="*/ 243 h 269"/>
                <a:gd name="T8" fmla="*/ 90 w 243"/>
                <a:gd name="T9" fmla="*/ 252 h 269"/>
                <a:gd name="T10" fmla="*/ 96 w 243"/>
                <a:gd name="T11" fmla="*/ 256 h 269"/>
                <a:gd name="T12" fmla="*/ 105 w 243"/>
                <a:gd name="T13" fmla="*/ 262 h 269"/>
                <a:gd name="T14" fmla="*/ 126 w 243"/>
                <a:gd name="T15" fmla="*/ 269 h 269"/>
                <a:gd name="T16" fmla="*/ 138 w 243"/>
                <a:gd name="T17" fmla="*/ 261 h 269"/>
                <a:gd name="T18" fmla="*/ 147 w 243"/>
                <a:gd name="T19" fmla="*/ 256 h 269"/>
                <a:gd name="T20" fmla="*/ 147 w 243"/>
                <a:gd name="T21" fmla="*/ 243 h 269"/>
                <a:gd name="T22" fmla="*/ 128 w 243"/>
                <a:gd name="T23" fmla="*/ 32 h 269"/>
                <a:gd name="T24" fmla="*/ 122 w 243"/>
                <a:gd name="T25" fmla="*/ 0 h 269"/>
                <a:gd name="T26" fmla="*/ 115 w 243"/>
                <a:gd name="T27" fmla="*/ 32 h 269"/>
                <a:gd name="T28" fmla="*/ 54 w 243"/>
                <a:gd name="T29" fmla="*/ 63 h 269"/>
                <a:gd name="T30" fmla="*/ 63 w 243"/>
                <a:gd name="T31" fmla="*/ 63 h 269"/>
                <a:gd name="T32" fmla="*/ 45 w 243"/>
                <a:gd name="T33" fmla="*/ 36 h 269"/>
                <a:gd name="T34" fmla="*/ 36 w 243"/>
                <a:gd name="T35" fmla="*/ 45 h 269"/>
                <a:gd name="T36" fmla="*/ 38 w 243"/>
                <a:gd name="T37" fmla="*/ 122 h 269"/>
                <a:gd name="T38" fmla="*/ 6 w 243"/>
                <a:gd name="T39" fmla="*/ 115 h 269"/>
                <a:gd name="T40" fmla="*/ 6 w 243"/>
                <a:gd name="T41" fmla="*/ 128 h 269"/>
                <a:gd name="T42" fmla="*/ 38 w 243"/>
                <a:gd name="T43" fmla="*/ 122 h 269"/>
                <a:gd name="T44" fmla="*/ 36 w 243"/>
                <a:gd name="T45" fmla="*/ 199 h 269"/>
                <a:gd name="T46" fmla="*/ 40 w 243"/>
                <a:gd name="T47" fmla="*/ 209 h 269"/>
                <a:gd name="T48" fmla="*/ 63 w 243"/>
                <a:gd name="T49" fmla="*/ 189 h 269"/>
                <a:gd name="T50" fmla="*/ 54 w 243"/>
                <a:gd name="T51" fmla="*/ 180 h 269"/>
                <a:gd name="T52" fmla="*/ 180 w 243"/>
                <a:gd name="T53" fmla="*/ 180 h 269"/>
                <a:gd name="T54" fmla="*/ 199 w 243"/>
                <a:gd name="T55" fmla="*/ 208 h 269"/>
                <a:gd name="T56" fmla="*/ 208 w 243"/>
                <a:gd name="T57" fmla="*/ 208 h 269"/>
                <a:gd name="T58" fmla="*/ 189 w 243"/>
                <a:gd name="T59" fmla="*/ 180 h 269"/>
                <a:gd name="T60" fmla="*/ 211 w 243"/>
                <a:gd name="T61" fmla="*/ 115 h 269"/>
                <a:gd name="T62" fmla="*/ 211 w 243"/>
                <a:gd name="T63" fmla="*/ 128 h 269"/>
                <a:gd name="T64" fmla="*/ 243 w 243"/>
                <a:gd name="T65" fmla="*/ 122 h 269"/>
                <a:gd name="T66" fmla="*/ 185 w 243"/>
                <a:gd name="T67" fmla="*/ 65 h 269"/>
                <a:gd name="T68" fmla="*/ 208 w 243"/>
                <a:gd name="T69" fmla="*/ 45 h 269"/>
                <a:gd name="T70" fmla="*/ 199 w 243"/>
                <a:gd name="T71" fmla="*/ 36 h 269"/>
                <a:gd name="T72" fmla="*/ 180 w 243"/>
                <a:gd name="T73" fmla="*/ 63 h 269"/>
                <a:gd name="T74" fmla="*/ 154 w 243"/>
                <a:gd name="T75" fmla="*/ 218 h 269"/>
                <a:gd name="T76" fmla="*/ 96 w 243"/>
                <a:gd name="T77" fmla="*/ 224 h 269"/>
                <a:gd name="T78" fmla="*/ 96 w 243"/>
                <a:gd name="T79" fmla="*/ 211 h 269"/>
                <a:gd name="T80" fmla="*/ 122 w 243"/>
                <a:gd name="T81" fmla="*/ 58 h 269"/>
                <a:gd name="T82" fmla="*/ 148 w 243"/>
                <a:gd name="T83" fmla="*/ 211 h 269"/>
                <a:gd name="T84" fmla="*/ 107 w 243"/>
                <a:gd name="T85" fmla="*/ 76 h 269"/>
                <a:gd name="T86" fmla="*/ 67 w 243"/>
                <a:gd name="T87" fmla="*/ 111 h 269"/>
                <a:gd name="T88" fmla="*/ 72 w 243"/>
                <a:gd name="T89" fmla="*/ 117 h 269"/>
                <a:gd name="T90" fmla="*/ 104 w 243"/>
                <a:gd name="T91" fmla="*/ 82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43" h="269">
                  <a:moveTo>
                    <a:pt x="154" y="234"/>
                  </a:moveTo>
                  <a:cubicBezTo>
                    <a:pt x="154" y="237"/>
                    <a:pt x="151" y="240"/>
                    <a:pt x="147" y="240"/>
                  </a:cubicBezTo>
                  <a:cubicBezTo>
                    <a:pt x="96" y="240"/>
                    <a:pt x="96" y="240"/>
                    <a:pt x="96" y="240"/>
                  </a:cubicBezTo>
                  <a:cubicBezTo>
                    <a:pt x="92" y="240"/>
                    <a:pt x="90" y="237"/>
                    <a:pt x="90" y="234"/>
                  </a:cubicBezTo>
                  <a:cubicBezTo>
                    <a:pt x="90" y="230"/>
                    <a:pt x="92" y="227"/>
                    <a:pt x="96" y="227"/>
                  </a:cubicBezTo>
                  <a:cubicBezTo>
                    <a:pt x="147" y="227"/>
                    <a:pt x="147" y="227"/>
                    <a:pt x="147" y="227"/>
                  </a:cubicBezTo>
                  <a:cubicBezTo>
                    <a:pt x="151" y="227"/>
                    <a:pt x="154" y="230"/>
                    <a:pt x="154" y="234"/>
                  </a:cubicBezTo>
                  <a:close/>
                  <a:moveTo>
                    <a:pt x="147" y="243"/>
                  </a:moveTo>
                  <a:cubicBezTo>
                    <a:pt x="96" y="243"/>
                    <a:pt x="96" y="243"/>
                    <a:pt x="96" y="243"/>
                  </a:cubicBezTo>
                  <a:cubicBezTo>
                    <a:pt x="92" y="243"/>
                    <a:pt x="89" y="247"/>
                    <a:pt x="90" y="252"/>
                  </a:cubicBezTo>
                  <a:cubicBezTo>
                    <a:pt x="91" y="254"/>
                    <a:pt x="93" y="256"/>
                    <a:pt x="96" y="256"/>
                  </a:cubicBezTo>
                  <a:cubicBezTo>
                    <a:pt x="96" y="256"/>
                    <a:pt x="96" y="256"/>
                    <a:pt x="96" y="256"/>
                  </a:cubicBezTo>
                  <a:cubicBezTo>
                    <a:pt x="100" y="256"/>
                    <a:pt x="103" y="258"/>
                    <a:pt x="105" y="261"/>
                  </a:cubicBezTo>
                  <a:cubicBezTo>
                    <a:pt x="105" y="262"/>
                    <a:pt x="105" y="262"/>
                    <a:pt x="105" y="262"/>
                  </a:cubicBezTo>
                  <a:cubicBezTo>
                    <a:pt x="107" y="266"/>
                    <a:pt x="112" y="269"/>
                    <a:pt x="117" y="269"/>
                  </a:cubicBezTo>
                  <a:cubicBezTo>
                    <a:pt x="126" y="269"/>
                    <a:pt x="126" y="269"/>
                    <a:pt x="126" y="269"/>
                  </a:cubicBezTo>
                  <a:cubicBezTo>
                    <a:pt x="131" y="269"/>
                    <a:pt x="136" y="266"/>
                    <a:pt x="138" y="262"/>
                  </a:cubicBezTo>
                  <a:cubicBezTo>
                    <a:pt x="138" y="261"/>
                    <a:pt x="138" y="261"/>
                    <a:pt x="138" y="261"/>
                  </a:cubicBezTo>
                  <a:cubicBezTo>
                    <a:pt x="140" y="258"/>
                    <a:pt x="143" y="256"/>
                    <a:pt x="147" y="256"/>
                  </a:cubicBezTo>
                  <a:cubicBezTo>
                    <a:pt x="147" y="256"/>
                    <a:pt x="147" y="256"/>
                    <a:pt x="147" y="256"/>
                  </a:cubicBezTo>
                  <a:cubicBezTo>
                    <a:pt x="150" y="256"/>
                    <a:pt x="152" y="254"/>
                    <a:pt x="153" y="252"/>
                  </a:cubicBezTo>
                  <a:cubicBezTo>
                    <a:pt x="155" y="247"/>
                    <a:pt x="151" y="243"/>
                    <a:pt x="147" y="243"/>
                  </a:cubicBezTo>
                  <a:close/>
                  <a:moveTo>
                    <a:pt x="122" y="38"/>
                  </a:moveTo>
                  <a:cubicBezTo>
                    <a:pt x="125" y="38"/>
                    <a:pt x="128" y="36"/>
                    <a:pt x="128" y="32"/>
                  </a:cubicBezTo>
                  <a:cubicBezTo>
                    <a:pt x="128" y="6"/>
                    <a:pt x="128" y="6"/>
                    <a:pt x="128" y="6"/>
                  </a:cubicBezTo>
                  <a:cubicBezTo>
                    <a:pt x="128" y="3"/>
                    <a:pt x="125" y="0"/>
                    <a:pt x="122" y="0"/>
                  </a:cubicBezTo>
                  <a:cubicBezTo>
                    <a:pt x="118" y="0"/>
                    <a:pt x="115" y="3"/>
                    <a:pt x="115" y="6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115" y="36"/>
                    <a:pt x="118" y="38"/>
                    <a:pt x="122" y="38"/>
                  </a:cubicBezTo>
                  <a:close/>
                  <a:moveTo>
                    <a:pt x="54" y="63"/>
                  </a:moveTo>
                  <a:cubicBezTo>
                    <a:pt x="55" y="64"/>
                    <a:pt x="57" y="65"/>
                    <a:pt x="58" y="65"/>
                  </a:cubicBezTo>
                  <a:cubicBezTo>
                    <a:pt x="60" y="65"/>
                    <a:pt x="62" y="64"/>
                    <a:pt x="63" y="63"/>
                  </a:cubicBezTo>
                  <a:cubicBezTo>
                    <a:pt x="65" y="60"/>
                    <a:pt x="65" y="56"/>
                    <a:pt x="63" y="54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2" y="33"/>
                    <a:pt x="38" y="33"/>
                    <a:pt x="36" y="36"/>
                  </a:cubicBezTo>
                  <a:cubicBezTo>
                    <a:pt x="33" y="38"/>
                    <a:pt x="33" y="42"/>
                    <a:pt x="36" y="45"/>
                  </a:cubicBezTo>
                  <a:lnTo>
                    <a:pt x="54" y="63"/>
                  </a:lnTo>
                  <a:close/>
                  <a:moveTo>
                    <a:pt x="38" y="122"/>
                  </a:moveTo>
                  <a:cubicBezTo>
                    <a:pt x="38" y="118"/>
                    <a:pt x="36" y="115"/>
                    <a:pt x="32" y="115"/>
                  </a:cubicBezTo>
                  <a:cubicBezTo>
                    <a:pt x="6" y="115"/>
                    <a:pt x="6" y="115"/>
                    <a:pt x="6" y="115"/>
                  </a:cubicBezTo>
                  <a:cubicBezTo>
                    <a:pt x="3" y="115"/>
                    <a:pt x="0" y="118"/>
                    <a:pt x="0" y="122"/>
                  </a:cubicBezTo>
                  <a:cubicBezTo>
                    <a:pt x="0" y="125"/>
                    <a:pt x="3" y="128"/>
                    <a:pt x="6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6" y="128"/>
                    <a:pt x="38" y="125"/>
                    <a:pt x="38" y="122"/>
                  </a:cubicBezTo>
                  <a:close/>
                  <a:moveTo>
                    <a:pt x="54" y="180"/>
                  </a:moveTo>
                  <a:cubicBezTo>
                    <a:pt x="36" y="199"/>
                    <a:pt x="36" y="199"/>
                    <a:pt x="36" y="199"/>
                  </a:cubicBezTo>
                  <a:cubicBezTo>
                    <a:pt x="33" y="201"/>
                    <a:pt x="33" y="205"/>
                    <a:pt x="36" y="208"/>
                  </a:cubicBezTo>
                  <a:cubicBezTo>
                    <a:pt x="37" y="209"/>
                    <a:pt x="39" y="209"/>
                    <a:pt x="40" y="209"/>
                  </a:cubicBezTo>
                  <a:cubicBezTo>
                    <a:pt x="42" y="209"/>
                    <a:pt x="43" y="209"/>
                    <a:pt x="45" y="208"/>
                  </a:cubicBezTo>
                  <a:cubicBezTo>
                    <a:pt x="63" y="189"/>
                    <a:pt x="63" y="189"/>
                    <a:pt x="63" y="189"/>
                  </a:cubicBezTo>
                  <a:cubicBezTo>
                    <a:pt x="65" y="187"/>
                    <a:pt x="65" y="183"/>
                    <a:pt x="63" y="180"/>
                  </a:cubicBezTo>
                  <a:cubicBezTo>
                    <a:pt x="60" y="178"/>
                    <a:pt x="56" y="178"/>
                    <a:pt x="54" y="180"/>
                  </a:cubicBezTo>
                  <a:close/>
                  <a:moveTo>
                    <a:pt x="189" y="180"/>
                  </a:moveTo>
                  <a:cubicBezTo>
                    <a:pt x="187" y="178"/>
                    <a:pt x="183" y="178"/>
                    <a:pt x="180" y="180"/>
                  </a:cubicBezTo>
                  <a:cubicBezTo>
                    <a:pt x="178" y="183"/>
                    <a:pt x="178" y="187"/>
                    <a:pt x="180" y="189"/>
                  </a:cubicBezTo>
                  <a:cubicBezTo>
                    <a:pt x="199" y="208"/>
                    <a:pt x="199" y="208"/>
                    <a:pt x="199" y="208"/>
                  </a:cubicBezTo>
                  <a:cubicBezTo>
                    <a:pt x="200" y="209"/>
                    <a:pt x="201" y="209"/>
                    <a:pt x="203" y="209"/>
                  </a:cubicBezTo>
                  <a:cubicBezTo>
                    <a:pt x="205" y="209"/>
                    <a:pt x="206" y="209"/>
                    <a:pt x="208" y="208"/>
                  </a:cubicBezTo>
                  <a:cubicBezTo>
                    <a:pt x="210" y="205"/>
                    <a:pt x="210" y="201"/>
                    <a:pt x="208" y="199"/>
                  </a:cubicBezTo>
                  <a:lnTo>
                    <a:pt x="189" y="180"/>
                  </a:lnTo>
                  <a:close/>
                  <a:moveTo>
                    <a:pt x="237" y="115"/>
                  </a:moveTo>
                  <a:cubicBezTo>
                    <a:pt x="211" y="115"/>
                    <a:pt x="211" y="115"/>
                    <a:pt x="211" y="115"/>
                  </a:cubicBezTo>
                  <a:cubicBezTo>
                    <a:pt x="208" y="115"/>
                    <a:pt x="205" y="118"/>
                    <a:pt x="205" y="122"/>
                  </a:cubicBezTo>
                  <a:cubicBezTo>
                    <a:pt x="205" y="125"/>
                    <a:pt x="208" y="128"/>
                    <a:pt x="211" y="128"/>
                  </a:cubicBezTo>
                  <a:cubicBezTo>
                    <a:pt x="237" y="128"/>
                    <a:pt x="237" y="128"/>
                    <a:pt x="237" y="128"/>
                  </a:cubicBezTo>
                  <a:cubicBezTo>
                    <a:pt x="240" y="128"/>
                    <a:pt x="243" y="125"/>
                    <a:pt x="243" y="122"/>
                  </a:cubicBezTo>
                  <a:cubicBezTo>
                    <a:pt x="243" y="118"/>
                    <a:pt x="240" y="115"/>
                    <a:pt x="237" y="115"/>
                  </a:cubicBezTo>
                  <a:close/>
                  <a:moveTo>
                    <a:pt x="185" y="65"/>
                  </a:moveTo>
                  <a:cubicBezTo>
                    <a:pt x="187" y="65"/>
                    <a:pt x="188" y="64"/>
                    <a:pt x="189" y="63"/>
                  </a:cubicBezTo>
                  <a:cubicBezTo>
                    <a:pt x="208" y="45"/>
                    <a:pt x="208" y="45"/>
                    <a:pt x="208" y="45"/>
                  </a:cubicBezTo>
                  <a:cubicBezTo>
                    <a:pt x="210" y="42"/>
                    <a:pt x="210" y="38"/>
                    <a:pt x="208" y="36"/>
                  </a:cubicBezTo>
                  <a:cubicBezTo>
                    <a:pt x="205" y="33"/>
                    <a:pt x="201" y="33"/>
                    <a:pt x="199" y="36"/>
                  </a:cubicBezTo>
                  <a:cubicBezTo>
                    <a:pt x="180" y="54"/>
                    <a:pt x="180" y="54"/>
                    <a:pt x="180" y="54"/>
                  </a:cubicBezTo>
                  <a:cubicBezTo>
                    <a:pt x="178" y="56"/>
                    <a:pt x="178" y="60"/>
                    <a:pt x="180" y="63"/>
                  </a:cubicBezTo>
                  <a:cubicBezTo>
                    <a:pt x="182" y="64"/>
                    <a:pt x="183" y="65"/>
                    <a:pt x="185" y="65"/>
                  </a:cubicBezTo>
                  <a:close/>
                  <a:moveTo>
                    <a:pt x="154" y="218"/>
                  </a:moveTo>
                  <a:cubicBezTo>
                    <a:pt x="154" y="221"/>
                    <a:pt x="151" y="224"/>
                    <a:pt x="147" y="224"/>
                  </a:cubicBezTo>
                  <a:cubicBezTo>
                    <a:pt x="96" y="224"/>
                    <a:pt x="96" y="224"/>
                    <a:pt x="96" y="224"/>
                  </a:cubicBezTo>
                  <a:cubicBezTo>
                    <a:pt x="92" y="224"/>
                    <a:pt x="90" y="221"/>
                    <a:pt x="90" y="218"/>
                  </a:cubicBezTo>
                  <a:cubicBezTo>
                    <a:pt x="90" y="214"/>
                    <a:pt x="92" y="211"/>
                    <a:pt x="96" y="211"/>
                  </a:cubicBezTo>
                  <a:cubicBezTo>
                    <a:pt x="92" y="175"/>
                    <a:pt x="54" y="167"/>
                    <a:pt x="54" y="125"/>
                  </a:cubicBezTo>
                  <a:cubicBezTo>
                    <a:pt x="54" y="88"/>
                    <a:pt x="84" y="58"/>
                    <a:pt x="122" y="58"/>
                  </a:cubicBezTo>
                  <a:cubicBezTo>
                    <a:pt x="159" y="58"/>
                    <a:pt x="189" y="88"/>
                    <a:pt x="189" y="125"/>
                  </a:cubicBezTo>
                  <a:cubicBezTo>
                    <a:pt x="189" y="167"/>
                    <a:pt x="152" y="175"/>
                    <a:pt x="148" y="211"/>
                  </a:cubicBezTo>
                  <a:cubicBezTo>
                    <a:pt x="151" y="211"/>
                    <a:pt x="154" y="214"/>
                    <a:pt x="154" y="218"/>
                  </a:cubicBezTo>
                  <a:close/>
                  <a:moveTo>
                    <a:pt x="107" y="76"/>
                  </a:moveTo>
                  <a:cubicBezTo>
                    <a:pt x="106" y="73"/>
                    <a:pt x="103" y="72"/>
                    <a:pt x="101" y="73"/>
                  </a:cubicBezTo>
                  <a:cubicBezTo>
                    <a:pt x="84" y="80"/>
                    <a:pt x="72" y="94"/>
                    <a:pt x="67" y="111"/>
                  </a:cubicBezTo>
                  <a:cubicBezTo>
                    <a:pt x="67" y="113"/>
                    <a:pt x="68" y="116"/>
                    <a:pt x="71" y="117"/>
                  </a:cubicBezTo>
                  <a:cubicBezTo>
                    <a:pt x="71" y="117"/>
                    <a:pt x="72" y="117"/>
                    <a:pt x="72" y="117"/>
                  </a:cubicBezTo>
                  <a:cubicBezTo>
                    <a:pt x="74" y="117"/>
                    <a:pt x="76" y="115"/>
                    <a:pt x="77" y="113"/>
                  </a:cubicBezTo>
                  <a:cubicBezTo>
                    <a:pt x="80" y="99"/>
                    <a:pt x="91" y="87"/>
                    <a:pt x="104" y="82"/>
                  </a:cubicBezTo>
                  <a:cubicBezTo>
                    <a:pt x="107" y="81"/>
                    <a:pt x="108" y="78"/>
                    <a:pt x="107" y="76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id="{77726256-92BD-4E12-9B2C-060C2D7890E7}"/>
                </a:ext>
              </a:extLst>
            </p:cNvPr>
            <p:cNvGrpSpPr/>
            <p:nvPr/>
          </p:nvGrpSpPr>
          <p:grpSpPr>
            <a:xfrm>
              <a:off x="857612" y="2396971"/>
              <a:ext cx="319334" cy="307777"/>
              <a:chOff x="6786562" y="796925"/>
              <a:chExt cx="500063" cy="490538"/>
            </a:xfrm>
            <a:solidFill>
              <a:schemeClr val="bg1"/>
            </a:solidFill>
          </p:grpSpPr>
          <p:sp>
            <p:nvSpPr>
              <p:cNvPr id="31" name="Freeform 27">
                <a:extLst>
                  <a:ext uri="{FF2B5EF4-FFF2-40B4-BE49-F238E27FC236}">
                    <a16:creationId xmlns:a16="http://schemas.microsoft.com/office/drawing/2014/main" id="{3FC4E9E1-E4D9-4D5E-A376-D39644DD34C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86562" y="796925"/>
                <a:ext cx="500063" cy="490538"/>
              </a:xfrm>
              <a:custGeom>
                <a:avLst/>
                <a:gdLst>
                  <a:gd name="T0" fmla="*/ 127 w 130"/>
                  <a:gd name="T1" fmla="*/ 42 h 128"/>
                  <a:gd name="T2" fmla="*/ 87 w 130"/>
                  <a:gd name="T3" fmla="*/ 2 h 128"/>
                  <a:gd name="T4" fmla="*/ 79 w 130"/>
                  <a:gd name="T5" fmla="*/ 0 h 128"/>
                  <a:gd name="T6" fmla="*/ 75 w 130"/>
                  <a:gd name="T7" fmla="*/ 2 h 128"/>
                  <a:gd name="T8" fmla="*/ 73 w 130"/>
                  <a:gd name="T9" fmla="*/ 6 h 128"/>
                  <a:gd name="T10" fmla="*/ 64 w 130"/>
                  <a:gd name="T11" fmla="*/ 21 h 128"/>
                  <a:gd name="T12" fmla="*/ 41 w 130"/>
                  <a:gd name="T13" fmla="*/ 37 h 128"/>
                  <a:gd name="T14" fmla="*/ 15 w 130"/>
                  <a:gd name="T15" fmla="*/ 55 h 128"/>
                  <a:gd name="T16" fmla="*/ 1 w 130"/>
                  <a:gd name="T17" fmla="*/ 78 h 128"/>
                  <a:gd name="T18" fmla="*/ 3 w 130"/>
                  <a:gd name="T19" fmla="*/ 86 h 128"/>
                  <a:gd name="T20" fmla="*/ 43 w 130"/>
                  <a:gd name="T21" fmla="*/ 126 h 128"/>
                  <a:gd name="T22" fmla="*/ 51 w 130"/>
                  <a:gd name="T23" fmla="*/ 128 h 128"/>
                  <a:gd name="T24" fmla="*/ 55 w 130"/>
                  <a:gd name="T25" fmla="*/ 126 h 128"/>
                  <a:gd name="T26" fmla="*/ 57 w 130"/>
                  <a:gd name="T27" fmla="*/ 122 h 128"/>
                  <a:gd name="T28" fmla="*/ 66 w 130"/>
                  <a:gd name="T29" fmla="*/ 107 h 128"/>
                  <a:gd name="T30" fmla="*/ 89 w 130"/>
                  <a:gd name="T31" fmla="*/ 91 h 128"/>
                  <a:gd name="T32" fmla="*/ 115 w 130"/>
                  <a:gd name="T33" fmla="*/ 73 h 128"/>
                  <a:gd name="T34" fmla="*/ 129 w 130"/>
                  <a:gd name="T35" fmla="*/ 50 h 128"/>
                  <a:gd name="T36" fmla="*/ 127 w 130"/>
                  <a:gd name="T37" fmla="*/ 42 h 128"/>
                  <a:gd name="T38" fmla="*/ 49 w 130"/>
                  <a:gd name="T39" fmla="*/ 120 h 128"/>
                  <a:gd name="T40" fmla="*/ 9 w 130"/>
                  <a:gd name="T41" fmla="*/ 80 h 128"/>
                  <a:gd name="T42" fmla="*/ 81 w 130"/>
                  <a:gd name="T43" fmla="*/ 8 h 128"/>
                  <a:gd name="T44" fmla="*/ 121 w 130"/>
                  <a:gd name="T45" fmla="*/ 48 h 128"/>
                  <a:gd name="T46" fmla="*/ 49 w 130"/>
                  <a:gd name="T47" fmla="*/ 12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0" h="128">
                    <a:moveTo>
                      <a:pt x="127" y="42"/>
                    </a:moveTo>
                    <a:cubicBezTo>
                      <a:pt x="87" y="2"/>
                      <a:pt x="87" y="2"/>
                      <a:pt x="87" y="2"/>
                    </a:cubicBezTo>
                    <a:cubicBezTo>
                      <a:pt x="85" y="0"/>
                      <a:pt x="82" y="0"/>
                      <a:pt x="79" y="0"/>
                    </a:cubicBezTo>
                    <a:cubicBezTo>
                      <a:pt x="78" y="1"/>
                      <a:pt x="76" y="1"/>
                      <a:pt x="75" y="2"/>
                    </a:cubicBezTo>
                    <a:cubicBezTo>
                      <a:pt x="74" y="3"/>
                      <a:pt x="74" y="4"/>
                      <a:pt x="73" y="6"/>
                    </a:cubicBezTo>
                    <a:cubicBezTo>
                      <a:pt x="72" y="12"/>
                      <a:pt x="68" y="17"/>
                      <a:pt x="64" y="21"/>
                    </a:cubicBezTo>
                    <a:cubicBezTo>
                      <a:pt x="58" y="27"/>
                      <a:pt x="50" y="32"/>
                      <a:pt x="41" y="37"/>
                    </a:cubicBezTo>
                    <a:cubicBezTo>
                      <a:pt x="32" y="42"/>
                      <a:pt x="23" y="48"/>
                      <a:pt x="15" y="55"/>
                    </a:cubicBezTo>
                    <a:cubicBezTo>
                      <a:pt x="8" y="62"/>
                      <a:pt x="4" y="69"/>
                      <a:pt x="1" y="78"/>
                    </a:cubicBezTo>
                    <a:cubicBezTo>
                      <a:pt x="0" y="80"/>
                      <a:pt x="1" y="84"/>
                      <a:pt x="3" y="86"/>
                    </a:cubicBezTo>
                    <a:cubicBezTo>
                      <a:pt x="43" y="126"/>
                      <a:pt x="43" y="126"/>
                      <a:pt x="43" y="126"/>
                    </a:cubicBezTo>
                    <a:cubicBezTo>
                      <a:pt x="45" y="128"/>
                      <a:pt x="48" y="128"/>
                      <a:pt x="51" y="128"/>
                    </a:cubicBezTo>
                    <a:cubicBezTo>
                      <a:pt x="52" y="127"/>
                      <a:pt x="54" y="127"/>
                      <a:pt x="55" y="126"/>
                    </a:cubicBezTo>
                    <a:cubicBezTo>
                      <a:pt x="56" y="125"/>
                      <a:pt x="56" y="124"/>
                      <a:pt x="57" y="122"/>
                    </a:cubicBezTo>
                    <a:cubicBezTo>
                      <a:pt x="58" y="116"/>
                      <a:pt x="62" y="111"/>
                      <a:pt x="66" y="107"/>
                    </a:cubicBezTo>
                    <a:cubicBezTo>
                      <a:pt x="72" y="101"/>
                      <a:pt x="80" y="96"/>
                      <a:pt x="89" y="91"/>
                    </a:cubicBezTo>
                    <a:cubicBezTo>
                      <a:pt x="98" y="86"/>
                      <a:pt x="107" y="80"/>
                      <a:pt x="115" y="73"/>
                    </a:cubicBezTo>
                    <a:cubicBezTo>
                      <a:pt x="122" y="66"/>
                      <a:pt x="126" y="59"/>
                      <a:pt x="129" y="50"/>
                    </a:cubicBezTo>
                    <a:cubicBezTo>
                      <a:pt x="130" y="48"/>
                      <a:pt x="129" y="44"/>
                      <a:pt x="127" y="42"/>
                    </a:cubicBezTo>
                    <a:close/>
                    <a:moveTo>
                      <a:pt x="49" y="120"/>
                    </a:moveTo>
                    <a:cubicBezTo>
                      <a:pt x="36" y="107"/>
                      <a:pt x="22" y="93"/>
                      <a:pt x="9" y="80"/>
                    </a:cubicBezTo>
                    <a:cubicBezTo>
                      <a:pt x="20" y="43"/>
                      <a:pt x="70" y="45"/>
                      <a:pt x="81" y="8"/>
                    </a:cubicBezTo>
                    <a:cubicBezTo>
                      <a:pt x="94" y="21"/>
                      <a:pt x="108" y="35"/>
                      <a:pt x="121" y="48"/>
                    </a:cubicBezTo>
                    <a:cubicBezTo>
                      <a:pt x="110" y="85"/>
                      <a:pt x="60" y="83"/>
                      <a:pt x="49" y="1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32" name="Freeform 28">
                <a:extLst>
                  <a:ext uri="{FF2B5EF4-FFF2-40B4-BE49-F238E27FC236}">
                    <a16:creationId xmlns:a16="http://schemas.microsoft.com/office/drawing/2014/main" id="{2A3B847E-6B64-4346-9B4B-DD08E343F71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967538" y="969963"/>
                <a:ext cx="134938" cy="138113"/>
              </a:xfrm>
              <a:custGeom>
                <a:avLst/>
                <a:gdLst>
                  <a:gd name="T0" fmla="*/ 28 w 35"/>
                  <a:gd name="T1" fmla="*/ 12 h 36"/>
                  <a:gd name="T2" fmla="*/ 20 w 35"/>
                  <a:gd name="T3" fmla="*/ 13 h 36"/>
                  <a:gd name="T4" fmla="*/ 10 w 35"/>
                  <a:gd name="T5" fmla="*/ 7 h 36"/>
                  <a:gd name="T6" fmla="*/ 15 w 35"/>
                  <a:gd name="T7" fmla="*/ 6 h 36"/>
                  <a:gd name="T8" fmla="*/ 19 w 35"/>
                  <a:gd name="T9" fmla="*/ 6 h 36"/>
                  <a:gd name="T10" fmla="*/ 20 w 35"/>
                  <a:gd name="T11" fmla="*/ 2 h 36"/>
                  <a:gd name="T12" fmla="*/ 13 w 35"/>
                  <a:gd name="T13" fmla="*/ 1 h 36"/>
                  <a:gd name="T14" fmla="*/ 6 w 35"/>
                  <a:gd name="T15" fmla="*/ 4 h 36"/>
                  <a:gd name="T16" fmla="*/ 5 w 35"/>
                  <a:gd name="T17" fmla="*/ 3 h 36"/>
                  <a:gd name="T18" fmla="*/ 3 w 35"/>
                  <a:gd name="T19" fmla="*/ 5 h 36"/>
                  <a:gd name="T20" fmla="*/ 4 w 35"/>
                  <a:gd name="T21" fmla="*/ 6 h 36"/>
                  <a:gd name="T22" fmla="*/ 1 w 35"/>
                  <a:gd name="T23" fmla="*/ 15 h 36"/>
                  <a:gd name="T24" fmla="*/ 3 w 35"/>
                  <a:gd name="T25" fmla="*/ 22 h 36"/>
                  <a:gd name="T26" fmla="*/ 18 w 35"/>
                  <a:gd name="T27" fmla="*/ 21 h 36"/>
                  <a:gd name="T28" fmla="*/ 23 w 35"/>
                  <a:gd name="T29" fmla="*/ 31 h 36"/>
                  <a:gd name="T30" fmla="*/ 19 w 35"/>
                  <a:gd name="T31" fmla="*/ 30 h 36"/>
                  <a:gd name="T32" fmla="*/ 16 w 35"/>
                  <a:gd name="T33" fmla="*/ 28 h 36"/>
                  <a:gd name="T34" fmla="*/ 13 w 35"/>
                  <a:gd name="T35" fmla="*/ 31 h 36"/>
                  <a:gd name="T36" fmla="*/ 17 w 35"/>
                  <a:gd name="T37" fmla="*/ 35 h 36"/>
                  <a:gd name="T38" fmla="*/ 25 w 35"/>
                  <a:gd name="T39" fmla="*/ 36 h 36"/>
                  <a:gd name="T40" fmla="*/ 31 w 35"/>
                  <a:gd name="T41" fmla="*/ 35 h 36"/>
                  <a:gd name="T42" fmla="*/ 33 w 35"/>
                  <a:gd name="T43" fmla="*/ 34 h 36"/>
                  <a:gd name="T44" fmla="*/ 33 w 35"/>
                  <a:gd name="T45" fmla="*/ 32 h 36"/>
                  <a:gd name="T46" fmla="*/ 34 w 35"/>
                  <a:gd name="T47" fmla="*/ 26 h 36"/>
                  <a:gd name="T48" fmla="*/ 35 w 35"/>
                  <a:gd name="T49" fmla="*/ 18 h 36"/>
                  <a:gd name="T50" fmla="*/ 10 w 35"/>
                  <a:gd name="T51" fmla="*/ 17 h 36"/>
                  <a:gd name="T52" fmla="*/ 6 w 35"/>
                  <a:gd name="T53" fmla="*/ 15 h 36"/>
                  <a:gd name="T54" fmla="*/ 7 w 35"/>
                  <a:gd name="T55" fmla="*/ 11 h 36"/>
                  <a:gd name="T56" fmla="*/ 14 w 35"/>
                  <a:gd name="T57" fmla="*/ 16 h 36"/>
                  <a:gd name="T58" fmla="*/ 29 w 35"/>
                  <a:gd name="T59" fmla="*/ 25 h 36"/>
                  <a:gd name="T60" fmla="*/ 21 w 35"/>
                  <a:gd name="T61" fmla="*/ 20 h 36"/>
                  <a:gd name="T62" fmla="*/ 25 w 35"/>
                  <a:gd name="T63" fmla="*/ 18 h 36"/>
                  <a:gd name="T64" fmla="*/ 28 w 35"/>
                  <a:gd name="T65" fmla="*/ 20 h 36"/>
                  <a:gd name="T66" fmla="*/ 29 w 35"/>
                  <a:gd name="T67" fmla="*/ 2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5" h="36">
                    <a:moveTo>
                      <a:pt x="32" y="15"/>
                    </a:moveTo>
                    <a:cubicBezTo>
                      <a:pt x="31" y="14"/>
                      <a:pt x="30" y="13"/>
                      <a:pt x="28" y="12"/>
                    </a:cubicBezTo>
                    <a:cubicBezTo>
                      <a:pt x="27" y="12"/>
                      <a:pt x="26" y="12"/>
                      <a:pt x="24" y="12"/>
                    </a:cubicBezTo>
                    <a:cubicBezTo>
                      <a:pt x="23" y="12"/>
                      <a:pt x="22" y="12"/>
                      <a:pt x="20" y="13"/>
                    </a:cubicBezTo>
                    <a:cubicBezTo>
                      <a:pt x="19" y="13"/>
                      <a:pt x="18" y="14"/>
                      <a:pt x="16" y="15"/>
                    </a:cubicBezTo>
                    <a:cubicBezTo>
                      <a:pt x="14" y="12"/>
                      <a:pt x="12" y="10"/>
                      <a:pt x="10" y="7"/>
                    </a:cubicBezTo>
                    <a:cubicBezTo>
                      <a:pt x="11" y="7"/>
                      <a:pt x="12" y="6"/>
                      <a:pt x="13" y="6"/>
                    </a:cubicBezTo>
                    <a:cubicBezTo>
                      <a:pt x="14" y="6"/>
                      <a:pt x="14" y="6"/>
                      <a:pt x="15" y="6"/>
                    </a:cubicBezTo>
                    <a:cubicBezTo>
                      <a:pt x="16" y="7"/>
                      <a:pt x="17" y="7"/>
                      <a:pt x="18" y="7"/>
                    </a:cubicBezTo>
                    <a:cubicBezTo>
                      <a:pt x="18" y="7"/>
                      <a:pt x="19" y="7"/>
                      <a:pt x="19" y="6"/>
                    </a:cubicBezTo>
                    <a:cubicBezTo>
                      <a:pt x="20" y="6"/>
                      <a:pt x="20" y="5"/>
                      <a:pt x="20" y="5"/>
                    </a:cubicBezTo>
                    <a:cubicBezTo>
                      <a:pt x="20" y="4"/>
                      <a:pt x="20" y="3"/>
                      <a:pt x="20" y="2"/>
                    </a:cubicBezTo>
                    <a:cubicBezTo>
                      <a:pt x="19" y="1"/>
                      <a:pt x="18" y="1"/>
                      <a:pt x="16" y="0"/>
                    </a:cubicBezTo>
                    <a:cubicBezTo>
                      <a:pt x="15" y="0"/>
                      <a:pt x="14" y="0"/>
                      <a:pt x="13" y="1"/>
                    </a:cubicBezTo>
                    <a:cubicBezTo>
                      <a:pt x="11" y="1"/>
                      <a:pt x="10" y="1"/>
                      <a:pt x="9" y="2"/>
                    </a:cubicBezTo>
                    <a:cubicBezTo>
                      <a:pt x="8" y="3"/>
                      <a:pt x="7" y="3"/>
                      <a:pt x="6" y="4"/>
                    </a:cubicBezTo>
                    <a:cubicBezTo>
                      <a:pt x="6" y="4"/>
                      <a:pt x="6" y="3"/>
                      <a:pt x="6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3" y="3"/>
                    </a:cubicBezTo>
                    <a:cubicBezTo>
                      <a:pt x="3" y="4"/>
                      <a:pt x="3" y="4"/>
                      <a:pt x="3" y="5"/>
                    </a:cubicBezTo>
                    <a:cubicBezTo>
                      <a:pt x="3" y="5"/>
                      <a:pt x="3" y="5"/>
                      <a:pt x="4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3" y="7"/>
                      <a:pt x="2" y="9"/>
                      <a:pt x="2" y="10"/>
                    </a:cubicBezTo>
                    <a:cubicBezTo>
                      <a:pt x="1" y="12"/>
                      <a:pt x="1" y="13"/>
                      <a:pt x="1" y="15"/>
                    </a:cubicBezTo>
                    <a:cubicBezTo>
                      <a:pt x="0" y="16"/>
                      <a:pt x="1" y="17"/>
                      <a:pt x="1" y="18"/>
                    </a:cubicBezTo>
                    <a:cubicBezTo>
                      <a:pt x="1" y="20"/>
                      <a:pt x="2" y="21"/>
                      <a:pt x="3" y="22"/>
                    </a:cubicBezTo>
                    <a:cubicBezTo>
                      <a:pt x="5" y="23"/>
                      <a:pt x="8" y="24"/>
                      <a:pt x="10" y="24"/>
                    </a:cubicBezTo>
                    <a:cubicBezTo>
                      <a:pt x="13" y="23"/>
                      <a:pt x="15" y="23"/>
                      <a:pt x="18" y="21"/>
                    </a:cubicBezTo>
                    <a:cubicBezTo>
                      <a:pt x="21" y="24"/>
                      <a:pt x="23" y="27"/>
                      <a:pt x="25" y="29"/>
                    </a:cubicBezTo>
                    <a:cubicBezTo>
                      <a:pt x="24" y="30"/>
                      <a:pt x="24" y="30"/>
                      <a:pt x="23" y="31"/>
                    </a:cubicBezTo>
                    <a:cubicBezTo>
                      <a:pt x="22" y="31"/>
                      <a:pt x="21" y="31"/>
                      <a:pt x="21" y="31"/>
                    </a:cubicBezTo>
                    <a:cubicBezTo>
                      <a:pt x="20" y="30"/>
                      <a:pt x="20" y="30"/>
                      <a:pt x="19" y="30"/>
                    </a:cubicBezTo>
                    <a:cubicBezTo>
                      <a:pt x="18" y="29"/>
                      <a:pt x="18" y="29"/>
                      <a:pt x="17" y="29"/>
                    </a:cubicBezTo>
                    <a:cubicBezTo>
                      <a:pt x="17" y="28"/>
                      <a:pt x="16" y="28"/>
                      <a:pt x="16" y="28"/>
                    </a:cubicBezTo>
                    <a:cubicBezTo>
                      <a:pt x="15" y="28"/>
                      <a:pt x="15" y="29"/>
                      <a:pt x="14" y="29"/>
                    </a:cubicBezTo>
                    <a:cubicBezTo>
                      <a:pt x="13" y="30"/>
                      <a:pt x="13" y="30"/>
                      <a:pt x="13" y="31"/>
                    </a:cubicBezTo>
                    <a:cubicBezTo>
                      <a:pt x="13" y="32"/>
                      <a:pt x="13" y="33"/>
                      <a:pt x="14" y="33"/>
                    </a:cubicBezTo>
                    <a:cubicBezTo>
                      <a:pt x="15" y="34"/>
                      <a:pt x="16" y="35"/>
                      <a:pt x="17" y="35"/>
                    </a:cubicBezTo>
                    <a:cubicBezTo>
                      <a:pt x="18" y="36"/>
                      <a:pt x="19" y="36"/>
                      <a:pt x="20" y="36"/>
                    </a:cubicBezTo>
                    <a:cubicBezTo>
                      <a:pt x="22" y="36"/>
                      <a:pt x="23" y="36"/>
                      <a:pt x="25" y="36"/>
                    </a:cubicBezTo>
                    <a:cubicBezTo>
                      <a:pt x="26" y="35"/>
                      <a:pt x="27" y="34"/>
                      <a:pt x="29" y="33"/>
                    </a:cubicBezTo>
                    <a:cubicBezTo>
                      <a:pt x="30" y="33"/>
                      <a:pt x="30" y="34"/>
                      <a:pt x="31" y="35"/>
                    </a:cubicBezTo>
                    <a:cubicBezTo>
                      <a:pt x="31" y="35"/>
                      <a:pt x="32" y="35"/>
                      <a:pt x="32" y="35"/>
                    </a:cubicBezTo>
                    <a:cubicBezTo>
                      <a:pt x="33" y="35"/>
                      <a:pt x="33" y="35"/>
                      <a:pt x="33" y="34"/>
                    </a:cubicBezTo>
                    <a:cubicBezTo>
                      <a:pt x="33" y="34"/>
                      <a:pt x="34" y="34"/>
                      <a:pt x="34" y="33"/>
                    </a:cubicBezTo>
                    <a:cubicBezTo>
                      <a:pt x="34" y="33"/>
                      <a:pt x="33" y="32"/>
                      <a:pt x="33" y="32"/>
                    </a:cubicBezTo>
                    <a:cubicBezTo>
                      <a:pt x="32" y="32"/>
                      <a:pt x="32" y="31"/>
                      <a:pt x="31" y="30"/>
                    </a:cubicBezTo>
                    <a:cubicBezTo>
                      <a:pt x="32" y="29"/>
                      <a:pt x="33" y="27"/>
                      <a:pt x="34" y="26"/>
                    </a:cubicBezTo>
                    <a:cubicBezTo>
                      <a:pt x="35" y="24"/>
                      <a:pt x="35" y="23"/>
                      <a:pt x="35" y="21"/>
                    </a:cubicBezTo>
                    <a:cubicBezTo>
                      <a:pt x="35" y="20"/>
                      <a:pt x="35" y="19"/>
                      <a:pt x="35" y="18"/>
                    </a:cubicBezTo>
                    <a:cubicBezTo>
                      <a:pt x="34" y="17"/>
                      <a:pt x="33" y="16"/>
                      <a:pt x="32" y="15"/>
                    </a:cubicBezTo>
                    <a:close/>
                    <a:moveTo>
                      <a:pt x="10" y="17"/>
                    </a:moveTo>
                    <a:cubicBezTo>
                      <a:pt x="9" y="17"/>
                      <a:pt x="8" y="17"/>
                      <a:pt x="7" y="16"/>
                    </a:cubicBezTo>
                    <a:cubicBezTo>
                      <a:pt x="7" y="16"/>
                      <a:pt x="6" y="15"/>
                      <a:pt x="6" y="15"/>
                    </a:cubicBezTo>
                    <a:cubicBezTo>
                      <a:pt x="6" y="14"/>
                      <a:pt x="6" y="14"/>
                      <a:pt x="6" y="13"/>
                    </a:cubicBezTo>
                    <a:cubicBezTo>
                      <a:pt x="6" y="13"/>
                      <a:pt x="6" y="12"/>
                      <a:pt x="7" y="11"/>
                    </a:cubicBezTo>
                    <a:cubicBezTo>
                      <a:pt x="7" y="11"/>
                      <a:pt x="7" y="10"/>
                      <a:pt x="8" y="9"/>
                    </a:cubicBezTo>
                    <a:cubicBezTo>
                      <a:pt x="10" y="11"/>
                      <a:pt x="12" y="14"/>
                      <a:pt x="14" y="16"/>
                    </a:cubicBezTo>
                    <a:cubicBezTo>
                      <a:pt x="12" y="17"/>
                      <a:pt x="11" y="17"/>
                      <a:pt x="10" y="17"/>
                    </a:cubicBezTo>
                    <a:close/>
                    <a:moveTo>
                      <a:pt x="29" y="25"/>
                    </a:moveTo>
                    <a:cubicBezTo>
                      <a:pt x="28" y="26"/>
                      <a:pt x="28" y="27"/>
                      <a:pt x="27" y="27"/>
                    </a:cubicBezTo>
                    <a:cubicBezTo>
                      <a:pt x="25" y="25"/>
                      <a:pt x="23" y="22"/>
                      <a:pt x="21" y="20"/>
                    </a:cubicBezTo>
                    <a:cubicBezTo>
                      <a:pt x="21" y="20"/>
                      <a:pt x="22" y="19"/>
                      <a:pt x="23" y="19"/>
                    </a:cubicBezTo>
                    <a:cubicBezTo>
                      <a:pt x="23" y="19"/>
                      <a:pt x="24" y="19"/>
                      <a:pt x="25" y="18"/>
                    </a:cubicBezTo>
                    <a:cubicBezTo>
                      <a:pt x="25" y="18"/>
                      <a:pt x="26" y="18"/>
                      <a:pt x="27" y="19"/>
                    </a:cubicBezTo>
                    <a:cubicBezTo>
                      <a:pt x="27" y="19"/>
                      <a:pt x="28" y="19"/>
                      <a:pt x="28" y="20"/>
                    </a:cubicBezTo>
                    <a:cubicBezTo>
                      <a:pt x="29" y="20"/>
                      <a:pt x="29" y="21"/>
                      <a:pt x="29" y="21"/>
                    </a:cubicBezTo>
                    <a:cubicBezTo>
                      <a:pt x="30" y="22"/>
                      <a:pt x="30" y="23"/>
                      <a:pt x="29" y="23"/>
                    </a:cubicBezTo>
                    <a:cubicBezTo>
                      <a:pt x="29" y="24"/>
                      <a:pt x="29" y="25"/>
                      <a:pt x="29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33" name="Freeform 29">
                <a:extLst>
                  <a:ext uri="{FF2B5EF4-FFF2-40B4-BE49-F238E27FC236}">
                    <a16:creationId xmlns:a16="http://schemas.microsoft.com/office/drawing/2014/main" id="{C7512340-C4DD-4C09-8A64-0DB09BB607A1}"/>
                  </a:ext>
                </a:extLst>
              </p:cNvPr>
              <p:cNvSpPr/>
              <p:nvPr/>
            </p:nvSpPr>
            <p:spPr bwMode="auto">
              <a:xfrm>
                <a:off x="6956425" y="1135063"/>
                <a:ext cx="73025" cy="79375"/>
              </a:xfrm>
              <a:custGeom>
                <a:avLst/>
                <a:gdLst>
                  <a:gd name="T0" fmla="*/ 16 w 19"/>
                  <a:gd name="T1" fmla="*/ 1 h 21"/>
                  <a:gd name="T2" fmla="*/ 16 w 19"/>
                  <a:gd name="T3" fmla="*/ 1 h 21"/>
                  <a:gd name="T4" fmla="*/ 9 w 19"/>
                  <a:gd name="T5" fmla="*/ 7 h 21"/>
                  <a:gd name="T6" fmla="*/ 3 w 19"/>
                  <a:gd name="T7" fmla="*/ 14 h 21"/>
                  <a:gd name="T8" fmla="*/ 0 w 19"/>
                  <a:gd name="T9" fmla="*/ 17 h 21"/>
                  <a:gd name="T10" fmla="*/ 0 w 19"/>
                  <a:gd name="T11" fmla="*/ 17 h 21"/>
                  <a:gd name="T12" fmla="*/ 0 w 19"/>
                  <a:gd name="T13" fmla="*/ 20 h 21"/>
                  <a:gd name="T14" fmla="*/ 3 w 19"/>
                  <a:gd name="T15" fmla="*/ 20 h 21"/>
                  <a:gd name="T16" fmla="*/ 3 w 19"/>
                  <a:gd name="T17" fmla="*/ 20 h 21"/>
                  <a:gd name="T18" fmla="*/ 6 w 19"/>
                  <a:gd name="T19" fmla="*/ 16 h 21"/>
                  <a:gd name="T20" fmla="*/ 11 w 19"/>
                  <a:gd name="T21" fmla="*/ 10 h 21"/>
                  <a:gd name="T22" fmla="*/ 18 w 19"/>
                  <a:gd name="T23" fmla="*/ 4 h 21"/>
                  <a:gd name="T24" fmla="*/ 18 w 19"/>
                  <a:gd name="T25" fmla="*/ 4 h 21"/>
                  <a:gd name="T26" fmla="*/ 19 w 19"/>
                  <a:gd name="T27" fmla="*/ 4 h 21"/>
                  <a:gd name="T28" fmla="*/ 19 w 19"/>
                  <a:gd name="T29" fmla="*/ 1 h 21"/>
                  <a:gd name="T30" fmla="*/ 16 w 19"/>
                  <a:gd name="T31" fmla="*/ 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" h="21">
                    <a:moveTo>
                      <a:pt x="16" y="1"/>
                    </a:moveTo>
                    <a:cubicBezTo>
                      <a:pt x="16" y="1"/>
                      <a:pt x="16" y="1"/>
                      <a:pt x="16" y="1"/>
                    </a:cubicBezTo>
                    <a:cubicBezTo>
                      <a:pt x="13" y="3"/>
                      <a:pt x="11" y="5"/>
                      <a:pt x="9" y="7"/>
                    </a:cubicBezTo>
                    <a:cubicBezTo>
                      <a:pt x="6" y="9"/>
                      <a:pt x="5" y="11"/>
                      <a:pt x="3" y="14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8"/>
                      <a:pt x="0" y="19"/>
                      <a:pt x="0" y="20"/>
                    </a:cubicBezTo>
                    <a:cubicBezTo>
                      <a:pt x="1" y="21"/>
                      <a:pt x="2" y="21"/>
                      <a:pt x="3" y="20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8" y="14"/>
                      <a:pt x="9" y="12"/>
                      <a:pt x="11" y="10"/>
                    </a:cubicBezTo>
                    <a:cubicBezTo>
                      <a:pt x="14" y="8"/>
                      <a:pt x="16" y="6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4"/>
                      <a:pt x="18" y="4"/>
                      <a:pt x="19" y="4"/>
                    </a:cubicBezTo>
                    <a:cubicBezTo>
                      <a:pt x="19" y="3"/>
                      <a:pt x="19" y="2"/>
                      <a:pt x="19" y="1"/>
                    </a:cubicBezTo>
                    <a:cubicBezTo>
                      <a:pt x="18" y="0"/>
                      <a:pt x="17" y="0"/>
                      <a:pt x="1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34" name="Freeform 30">
                <a:extLst>
                  <a:ext uri="{FF2B5EF4-FFF2-40B4-BE49-F238E27FC236}">
                    <a16:creationId xmlns:a16="http://schemas.microsoft.com/office/drawing/2014/main" id="{B24F035B-73E2-4FD2-AF25-D75AA4386AB8}"/>
                  </a:ext>
                </a:extLst>
              </p:cNvPr>
              <p:cNvSpPr/>
              <p:nvPr/>
            </p:nvSpPr>
            <p:spPr bwMode="auto">
              <a:xfrm>
                <a:off x="7043738" y="873125"/>
                <a:ext cx="77788" cy="80963"/>
              </a:xfrm>
              <a:custGeom>
                <a:avLst/>
                <a:gdLst>
                  <a:gd name="T0" fmla="*/ 8 w 20"/>
                  <a:gd name="T1" fmla="*/ 11 h 21"/>
                  <a:gd name="T2" fmla="*/ 1 w 20"/>
                  <a:gd name="T3" fmla="*/ 17 h 21"/>
                  <a:gd name="T4" fmla="*/ 0 w 20"/>
                  <a:gd name="T5" fmla="*/ 17 h 21"/>
                  <a:gd name="T6" fmla="*/ 0 w 20"/>
                  <a:gd name="T7" fmla="*/ 20 h 21"/>
                  <a:gd name="T8" fmla="*/ 3 w 20"/>
                  <a:gd name="T9" fmla="*/ 20 h 21"/>
                  <a:gd name="T10" fmla="*/ 3 w 20"/>
                  <a:gd name="T11" fmla="*/ 20 h 21"/>
                  <a:gd name="T12" fmla="*/ 10 w 20"/>
                  <a:gd name="T13" fmla="*/ 14 h 21"/>
                  <a:gd name="T14" fmla="*/ 16 w 20"/>
                  <a:gd name="T15" fmla="*/ 7 h 21"/>
                  <a:gd name="T16" fmla="*/ 19 w 20"/>
                  <a:gd name="T17" fmla="*/ 3 h 21"/>
                  <a:gd name="T18" fmla="*/ 19 w 20"/>
                  <a:gd name="T19" fmla="*/ 3 h 21"/>
                  <a:gd name="T20" fmla="*/ 19 w 20"/>
                  <a:gd name="T21" fmla="*/ 0 h 21"/>
                  <a:gd name="T22" fmla="*/ 16 w 20"/>
                  <a:gd name="T23" fmla="*/ 0 h 21"/>
                  <a:gd name="T24" fmla="*/ 16 w 20"/>
                  <a:gd name="T25" fmla="*/ 1 h 21"/>
                  <a:gd name="T26" fmla="*/ 13 w 20"/>
                  <a:gd name="T27" fmla="*/ 5 h 21"/>
                  <a:gd name="T28" fmla="*/ 8 w 20"/>
                  <a:gd name="T29" fmla="*/ 1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" h="21">
                    <a:moveTo>
                      <a:pt x="8" y="11"/>
                    </a:moveTo>
                    <a:cubicBezTo>
                      <a:pt x="5" y="13"/>
                      <a:pt x="3" y="15"/>
                      <a:pt x="1" y="17"/>
                    </a:cubicBezTo>
                    <a:cubicBezTo>
                      <a:pt x="1" y="17"/>
                      <a:pt x="0" y="17"/>
                      <a:pt x="0" y="17"/>
                    </a:cubicBezTo>
                    <a:cubicBezTo>
                      <a:pt x="0" y="18"/>
                      <a:pt x="0" y="19"/>
                      <a:pt x="0" y="20"/>
                    </a:cubicBezTo>
                    <a:cubicBezTo>
                      <a:pt x="1" y="21"/>
                      <a:pt x="2" y="21"/>
                      <a:pt x="3" y="20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6" y="18"/>
                      <a:pt x="8" y="16"/>
                      <a:pt x="10" y="14"/>
                    </a:cubicBezTo>
                    <a:cubicBezTo>
                      <a:pt x="13" y="12"/>
                      <a:pt x="14" y="9"/>
                      <a:pt x="16" y="7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2"/>
                      <a:pt x="20" y="1"/>
                      <a:pt x="19" y="0"/>
                    </a:cubicBezTo>
                    <a:cubicBezTo>
                      <a:pt x="18" y="0"/>
                      <a:pt x="17" y="0"/>
                      <a:pt x="16" y="0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1" y="7"/>
                      <a:pt x="10" y="9"/>
                      <a:pt x="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</p:grpSp>
        <p:grpSp>
          <p:nvGrpSpPr>
            <p:cNvPr id="23" name="组合 72">
              <a:extLst>
                <a:ext uri="{FF2B5EF4-FFF2-40B4-BE49-F238E27FC236}">
                  <a16:creationId xmlns:a16="http://schemas.microsoft.com/office/drawing/2014/main" id="{8AC86304-B357-4E61-BD17-69B33CD0139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54625" y="4573024"/>
              <a:ext cx="333068" cy="285710"/>
              <a:chOff x="5084763" y="971548"/>
              <a:chExt cx="323865" cy="277813"/>
            </a:xfrm>
            <a:solidFill>
              <a:schemeClr val="bg1">
                <a:lumMod val="95000"/>
              </a:schemeClr>
            </a:solidFill>
          </p:grpSpPr>
          <p:sp>
            <p:nvSpPr>
              <p:cNvPr id="24" name="Freeform 301">
                <a:extLst>
                  <a:ext uri="{FF2B5EF4-FFF2-40B4-BE49-F238E27FC236}">
                    <a16:creationId xmlns:a16="http://schemas.microsoft.com/office/drawing/2014/main" id="{BCA08F70-4C2D-4622-8EF2-DBB11A89ED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91140" y="1031873"/>
                <a:ext cx="217488" cy="217488"/>
              </a:xfrm>
              <a:custGeom>
                <a:avLst/>
                <a:gdLst>
                  <a:gd name="T0" fmla="*/ 6 w 58"/>
                  <a:gd name="T1" fmla="*/ 14 h 58"/>
                  <a:gd name="T2" fmla="*/ 7 w 58"/>
                  <a:gd name="T3" fmla="*/ 19 h 58"/>
                  <a:gd name="T4" fmla="*/ 4 w 58"/>
                  <a:gd name="T5" fmla="*/ 20 h 58"/>
                  <a:gd name="T6" fmla="*/ 0 w 58"/>
                  <a:gd name="T7" fmla="*/ 23 h 58"/>
                  <a:gd name="T8" fmla="*/ 2 w 58"/>
                  <a:gd name="T9" fmla="*/ 27 h 58"/>
                  <a:gd name="T10" fmla="*/ 5 w 58"/>
                  <a:gd name="T11" fmla="*/ 31 h 58"/>
                  <a:gd name="T12" fmla="*/ 2 w 58"/>
                  <a:gd name="T13" fmla="*/ 34 h 58"/>
                  <a:gd name="T14" fmla="*/ 1 w 58"/>
                  <a:gd name="T15" fmla="*/ 38 h 58"/>
                  <a:gd name="T16" fmla="*/ 5 w 58"/>
                  <a:gd name="T17" fmla="*/ 41 h 58"/>
                  <a:gd name="T18" fmla="*/ 8 w 58"/>
                  <a:gd name="T19" fmla="*/ 42 h 58"/>
                  <a:gd name="T20" fmla="*/ 8 w 58"/>
                  <a:gd name="T21" fmla="*/ 46 h 58"/>
                  <a:gd name="T22" fmla="*/ 9 w 58"/>
                  <a:gd name="T23" fmla="*/ 51 h 58"/>
                  <a:gd name="T24" fmla="*/ 14 w 58"/>
                  <a:gd name="T25" fmla="*/ 51 h 58"/>
                  <a:gd name="T26" fmla="*/ 18 w 58"/>
                  <a:gd name="T27" fmla="*/ 51 h 58"/>
                  <a:gd name="T28" fmla="*/ 19 w 58"/>
                  <a:gd name="T29" fmla="*/ 54 h 58"/>
                  <a:gd name="T30" fmla="*/ 22 w 58"/>
                  <a:gd name="T31" fmla="*/ 58 h 58"/>
                  <a:gd name="T32" fmla="*/ 27 w 58"/>
                  <a:gd name="T33" fmla="*/ 56 h 58"/>
                  <a:gd name="T34" fmla="*/ 31 w 58"/>
                  <a:gd name="T35" fmla="*/ 53 h 58"/>
                  <a:gd name="T36" fmla="*/ 33 w 58"/>
                  <a:gd name="T37" fmla="*/ 56 h 58"/>
                  <a:gd name="T38" fmla="*/ 38 w 58"/>
                  <a:gd name="T39" fmla="*/ 57 h 58"/>
                  <a:gd name="T40" fmla="*/ 40 w 58"/>
                  <a:gd name="T41" fmla="*/ 53 h 58"/>
                  <a:gd name="T42" fmla="*/ 42 w 58"/>
                  <a:gd name="T43" fmla="*/ 49 h 58"/>
                  <a:gd name="T44" fmla="*/ 46 w 58"/>
                  <a:gd name="T45" fmla="*/ 50 h 58"/>
                  <a:gd name="T46" fmla="*/ 50 w 58"/>
                  <a:gd name="T47" fmla="*/ 49 h 58"/>
                  <a:gd name="T48" fmla="*/ 51 w 58"/>
                  <a:gd name="T49" fmla="*/ 44 h 58"/>
                  <a:gd name="T50" fmla="*/ 50 w 58"/>
                  <a:gd name="T51" fmla="*/ 40 h 58"/>
                  <a:gd name="T52" fmla="*/ 54 w 58"/>
                  <a:gd name="T53" fmla="*/ 39 h 58"/>
                  <a:gd name="T54" fmla="*/ 57 w 58"/>
                  <a:gd name="T55" fmla="*/ 35 h 58"/>
                  <a:gd name="T56" fmla="*/ 55 w 58"/>
                  <a:gd name="T57" fmla="*/ 31 h 58"/>
                  <a:gd name="T58" fmla="*/ 52 w 58"/>
                  <a:gd name="T59" fmla="*/ 27 h 58"/>
                  <a:gd name="T60" fmla="*/ 55 w 58"/>
                  <a:gd name="T61" fmla="*/ 25 h 58"/>
                  <a:gd name="T62" fmla="*/ 56 w 58"/>
                  <a:gd name="T63" fmla="*/ 20 h 58"/>
                  <a:gd name="T64" fmla="*/ 53 w 58"/>
                  <a:gd name="T65" fmla="*/ 18 h 58"/>
                  <a:gd name="T66" fmla="*/ 48 w 58"/>
                  <a:gd name="T67" fmla="*/ 16 h 58"/>
                  <a:gd name="T68" fmla="*/ 49 w 58"/>
                  <a:gd name="T69" fmla="*/ 12 h 58"/>
                  <a:gd name="T70" fmla="*/ 48 w 58"/>
                  <a:gd name="T71" fmla="*/ 8 h 58"/>
                  <a:gd name="T72" fmla="*/ 44 w 58"/>
                  <a:gd name="T73" fmla="*/ 7 h 58"/>
                  <a:gd name="T74" fmla="*/ 39 w 58"/>
                  <a:gd name="T75" fmla="*/ 8 h 58"/>
                  <a:gd name="T76" fmla="*/ 38 w 58"/>
                  <a:gd name="T77" fmla="*/ 4 h 58"/>
                  <a:gd name="T78" fmla="*/ 35 w 58"/>
                  <a:gd name="T79" fmla="*/ 1 h 58"/>
                  <a:gd name="T80" fmla="*/ 30 w 58"/>
                  <a:gd name="T81" fmla="*/ 3 h 58"/>
                  <a:gd name="T82" fmla="*/ 27 w 58"/>
                  <a:gd name="T83" fmla="*/ 5 h 58"/>
                  <a:gd name="T84" fmla="*/ 24 w 58"/>
                  <a:gd name="T85" fmla="*/ 3 h 58"/>
                  <a:gd name="T86" fmla="*/ 20 w 58"/>
                  <a:gd name="T87" fmla="*/ 1 h 58"/>
                  <a:gd name="T88" fmla="*/ 17 w 58"/>
                  <a:gd name="T89" fmla="*/ 5 h 58"/>
                  <a:gd name="T90" fmla="*/ 15 w 58"/>
                  <a:gd name="T91" fmla="*/ 10 h 58"/>
                  <a:gd name="T92" fmla="*/ 12 w 58"/>
                  <a:gd name="T93" fmla="*/ 9 h 58"/>
                  <a:gd name="T94" fmla="*/ 7 w 58"/>
                  <a:gd name="T95" fmla="*/ 10 h 58"/>
                  <a:gd name="T96" fmla="*/ 6 w 58"/>
                  <a:gd name="T97" fmla="*/ 14 h 58"/>
                  <a:gd name="T98" fmla="*/ 23 w 58"/>
                  <a:gd name="T99" fmla="*/ 13 h 58"/>
                  <a:gd name="T100" fmla="*/ 45 w 58"/>
                  <a:gd name="T101" fmla="*/ 24 h 58"/>
                  <a:gd name="T102" fmla="*/ 34 w 58"/>
                  <a:gd name="T103" fmla="*/ 45 h 58"/>
                  <a:gd name="T104" fmla="*/ 13 w 58"/>
                  <a:gd name="T105" fmla="*/ 34 h 58"/>
                  <a:gd name="T106" fmla="*/ 23 w 58"/>
                  <a:gd name="T107" fmla="*/ 13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8" h="58">
                    <a:moveTo>
                      <a:pt x="6" y="14"/>
                    </a:moveTo>
                    <a:cubicBezTo>
                      <a:pt x="8" y="15"/>
                      <a:pt x="7" y="18"/>
                      <a:pt x="7" y="19"/>
                    </a:cubicBezTo>
                    <a:cubicBezTo>
                      <a:pt x="7" y="20"/>
                      <a:pt x="5" y="20"/>
                      <a:pt x="4" y="20"/>
                    </a:cubicBezTo>
                    <a:cubicBezTo>
                      <a:pt x="2" y="20"/>
                      <a:pt x="0" y="21"/>
                      <a:pt x="0" y="23"/>
                    </a:cubicBezTo>
                    <a:cubicBezTo>
                      <a:pt x="0" y="25"/>
                      <a:pt x="0" y="27"/>
                      <a:pt x="2" y="27"/>
                    </a:cubicBezTo>
                    <a:cubicBezTo>
                      <a:pt x="3" y="28"/>
                      <a:pt x="5" y="30"/>
                      <a:pt x="5" y="31"/>
                    </a:cubicBezTo>
                    <a:cubicBezTo>
                      <a:pt x="5" y="32"/>
                      <a:pt x="4" y="33"/>
                      <a:pt x="2" y="34"/>
                    </a:cubicBezTo>
                    <a:cubicBezTo>
                      <a:pt x="1" y="34"/>
                      <a:pt x="0" y="36"/>
                      <a:pt x="1" y="38"/>
                    </a:cubicBezTo>
                    <a:cubicBezTo>
                      <a:pt x="1" y="40"/>
                      <a:pt x="3" y="42"/>
                      <a:pt x="5" y="41"/>
                    </a:cubicBezTo>
                    <a:cubicBezTo>
                      <a:pt x="6" y="41"/>
                      <a:pt x="8" y="41"/>
                      <a:pt x="8" y="42"/>
                    </a:cubicBezTo>
                    <a:cubicBezTo>
                      <a:pt x="9" y="42"/>
                      <a:pt x="9" y="45"/>
                      <a:pt x="8" y="46"/>
                    </a:cubicBezTo>
                    <a:cubicBezTo>
                      <a:pt x="7" y="47"/>
                      <a:pt x="7" y="50"/>
                      <a:pt x="9" y="51"/>
                    </a:cubicBezTo>
                    <a:cubicBezTo>
                      <a:pt x="11" y="52"/>
                      <a:pt x="13" y="53"/>
                      <a:pt x="14" y="51"/>
                    </a:cubicBezTo>
                    <a:cubicBezTo>
                      <a:pt x="15" y="50"/>
                      <a:pt x="18" y="51"/>
                      <a:pt x="18" y="51"/>
                    </a:cubicBezTo>
                    <a:cubicBezTo>
                      <a:pt x="19" y="51"/>
                      <a:pt x="20" y="53"/>
                      <a:pt x="19" y="54"/>
                    </a:cubicBezTo>
                    <a:cubicBezTo>
                      <a:pt x="19" y="56"/>
                      <a:pt x="20" y="57"/>
                      <a:pt x="22" y="58"/>
                    </a:cubicBezTo>
                    <a:cubicBezTo>
                      <a:pt x="25" y="58"/>
                      <a:pt x="26" y="57"/>
                      <a:pt x="27" y="56"/>
                    </a:cubicBezTo>
                    <a:cubicBezTo>
                      <a:pt x="27" y="54"/>
                      <a:pt x="30" y="53"/>
                      <a:pt x="31" y="53"/>
                    </a:cubicBezTo>
                    <a:cubicBezTo>
                      <a:pt x="31" y="53"/>
                      <a:pt x="33" y="54"/>
                      <a:pt x="33" y="56"/>
                    </a:cubicBezTo>
                    <a:cubicBezTo>
                      <a:pt x="34" y="57"/>
                      <a:pt x="36" y="58"/>
                      <a:pt x="38" y="57"/>
                    </a:cubicBezTo>
                    <a:cubicBezTo>
                      <a:pt x="40" y="57"/>
                      <a:pt x="41" y="55"/>
                      <a:pt x="40" y="53"/>
                    </a:cubicBezTo>
                    <a:cubicBezTo>
                      <a:pt x="40" y="52"/>
                      <a:pt x="42" y="49"/>
                      <a:pt x="42" y="49"/>
                    </a:cubicBezTo>
                    <a:cubicBezTo>
                      <a:pt x="43" y="48"/>
                      <a:pt x="44" y="49"/>
                      <a:pt x="46" y="50"/>
                    </a:cubicBezTo>
                    <a:cubicBezTo>
                      <a:pt x="47" y="51"/>
                      <a:pt x="49" y="51"/>
                      <a:pt x="50" y="49"/>
                    </a:cubicBezTo>
                    <a:cubicBezTo>
                      <a:pt x="52" y="47"/>
                      <a:pt x="52" y="45"/>
                      <a:pt x="51" y="44"/>
                    </a:cubicBezTo>
                    <a:cubicBezTo>
                      <a:pt x="50" y="43"/>
                      <a:pt x="50" y="40"/>
                      <a:pt x="50" y="40"/>
                    </a:cubicBezTo>
                    <a:cubicBezTo>
                      <a:pt x="51" y="39"/>
                      <a:pt x="52" y="38"/>
                      <a:pt x="54" y="39"/>
                    </a:cubicBezTo>
                    <a:cubicBezTo>
                      <a:pt x="55" y="39"/>
                      <a:pt x="57" y="38"/>
                      <a:pt x="57" y="35"/>
                    </a:cubicBezTo>
                    <a:cubicBezTo>
                      <a:pt x="58" y="33"/>
                      <a:pt x="57" y="31"/>
                      <a:pt x="55" y="31"/>
                    </a:cubicBezTo>
                    <a:cubicBezTo>
                      <a:pt x="54" y="31"/>
                      <a:pt x="53" y="28"/>
                      <a:pt x="52" y="27"/>
                    </a:cubicBezTo>
                    <a:cubicBezTo>
                      <a:pt x="52" y="26"/>
                      <a:pt x="54" y="25"/>
                      <a:pt x="55" y="25"/>
                    </a:cubicBezTo>
                    <a:cubicBezTo>
                      <a:pt x="56" y="24"/>
                      <a:pt x="57" y="22"/>
                      <a:pt x="56" y="20"/>
                    </a:cubicBezTo>
                    <a:cubicBezTo>
                      <a:pt x="56" y="18"/>
                      <a:pt x="54" y="17"/>
                      <a:pt x="53" y="18"/>
                    </a:cubicBezTo>
                    <a:cubicBezTo>
                      <a:pt x="51" y="18"/>
                      <a:pt x="49" y="16"/>
                      <a:pt x="48" y="16"/>
                    </a:cubicBezTo>
                    <a:cubicBezTo>
                      <a:pt x="48" y="15"/>
                      <a:pt x="48" y="13"/>
                      <a:pt x="49" y="12"/>
                    </a:cubicBezTo>
                    <a:cubicBezTo>
                      <a:pt x="50" y="11"/>
                      <a:pt x="50" y="9"/>
                      <a:pt x="48" y="8"/>
                    </a:cubicBezTo>
                    <a:cubicBezTo>
                      <a:pt x="47" y="6"/>
                      <a:pt x="45" y="6"/>
                      <a:pt x="44" y="7"/>
                    </a:cubicBezTo>
                    <a:cubicBezTo>
                      <a:pt x="42" y="8"/>
                      <a:pt x="40" y="8"/>
                      <a:pt x="39" y="8"/>
                    </a:cubicBezTo>
                    <a:cubicBezTo>
                      <a:pt x="38" y="7"/>
                      <a:pt x="38" y="6"/>
                      <a:pt x="38" y="4"/>
                    </a:cubicBezTo>
                    <a:cubicBezTo>
                      <a:pt x="38" y="3"/>
                      <a:pt x="37" y="1"/>
                      <a:pt x="35" y="1"/>
                    </a:cubicBezTo>
                    <a:cubicBezTo>
                      <a:pt x="33" y="0"/>
                      <a:pt x="31" y="1"/>
                      <a:pt x="30" y="3"/>
                    </a:cubicBezTo>
                    <a:cubicBezTo>
                      <a:pt x="30" y="4"/>
                      <a:pt x="28" y="5"/>
                      <a:pt x="27" y="5"/>
                    </a:cubicBezTo>
                    <a:cubicBezTo>
                      <a:pt x="26" y="6"/>
                      <a:pt x="25" y="4"/>
                      <a:pt x="24" y="3"/>
                    </a:cubicBezTo>
                    <a:cubicBezTo>
                      <a:pt x="24" y="1"/>
                      <a:pt x="22" y="1"/>
                      <a:pt x="20" y="1"/>
                    </a:cubicBezTo>
                    <a:cubicBezTo>
                      <a:pt x="18" y="2"/>
                      <a:pt x="16" y="4"/>
                      <a:pt x="17" y="5"/>
                    </a:cubicBezTo>
                    <a:cubicBezTo>
                      <a:pt x="17" y="7"/>
                      <a:pt x="16" y="9"/>
                      <a:pt x="15" y="10"/>
                    </a:cubicBezTo>
                    <a:cubicBezTo>
                      <a:pt x="14" y="10"/>
                      <a:pt x="13" y="10"/>
                      <a:pt x="12" y="9"/>
                    </a:cubicBezTo>
                    <a:cubicBezTo>
                      <a:pt x="10" y="8"/>
                      <a:pt x="8" y="8"/>
                      <a:pt x="7" y="10"/>
                    </a:cubicBezTo>
                    <a:cubicBezTo>
                      <a:pt x="6" y="11"/>
                      <a:pt x="5" y="13"/>
                      <a:pt x="6" y="14"/>
                    </a:cubicBezTo>
                    <a:close/>
                    <a:moveTo>
                      <a:pt x="23" y="13"/>
                    </a:moveTo>
                    <a:cubicBezTo>
                      <a:pt x="32" y="10"/>
                      <a:pt x="42" y="15"/>
                      <a:pt x="45" y="24"/>
                    </a:cubicBezTo>
                    <a:cubicBezTo>
                      <a:pt x="47" y="33"/>
                      <a:pt x="43" y="42"/>
                      <a:pt x="34" y="45"/>
                    </a:cubicBezTo>
                    <a:cubicBezTo>
                      <a:pt x="25" y="48"/>
                      <a:pt x="15" y="43"/>
                      <a:pt x="13" y="34"/>
                    </a:cubicBezTo>
                    <a:cubicBezTo>
                      <a:pt x="10" y="26"/>
                      <a:pt x="15" y="16"/>
                      <a:pt x="23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5" name="Freeform 302">
                <a:extLst>
                  <a:ext uri="{FF2B5EF4-FFF2-40B4-BE49-F238E27FC236}">
                    <a16:creationId xmlns:a16="http://schemas.microsoft.com/office/drawing/2014/main" id="{28F03CB6-95B4-4930-BADE-B047C9DA8D4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84781" y="971548"/>
                <a:ext cx="139701" cy="139700"/>
              </a:xfrm>
              <a:custGeom>
                <a:avLst/>
                <a:gdLst>
                  <a:gd name="T0" fmla="*/ 4 w 37"/>
                  <a:gd name="T1" fmla="*/ 9 h 37"/>
                  <a:gd name="T2" fmla="*/ 5 w 37"/>
                  <a:gd name="T3" fmla="*/ 12 h 37"/>
                  <a:gd name="T4" fmla="*/ 2 w 37"/>
                  <a:gd name="T5" fmla="*/ 12 h 37"/>
                  <a:gd name="T6" fmla="*/ 0 w 37"/>
                  <a:gd name="T7" fmla="*/ 14 h 37"/>
                  <a:gd name="T8" fmla="*/ 1 w 37"/>
                  <a:gd name="T9" fmla="*/ 17 h 37"/>
                  <a:gd name="T10" fmla="*/ 3 w 37"/>
                  <a:gd name="T11" fmla="*/ 20 h 37"/>
                  <a:gd name="T12" fmla="*/ 2 w 37"/>
                  <a:gd name="T13" fmla="*/ 21 h 37"/>
                  <a:gd name="T14" fmla="*/ 1 w 37"/>
                  <a:gd name="T15" fmla="*/ 24 h 37"/>
                  <a:gd name="T16" fmla="*/ 3 w 37"/>
                  <a:gd name="T17" fmla="*/ 26 h 37"/>
                  <a:gd name="T18" fmla="*/ 5 w 37"/>
                  <a:gd name="T19" fmla="*/ 26 h 37"/>
                  <a:gd name="T20" fmla="*/ 5 w 37"/>
                  <a:gd name="T21" fmla="*/ 29 h 37"/>
                  <a:gd name="T22" fmla="*/ 6 w 37"/>
                  <a:gd name="T23" fmla="*/ 32 h 37"/>
                  <a:gd name="T24" fmla="*/ 9 w 37"/>
                  <a:gd name="T25" fmla="*/ 33 h 37"/>
                  <a:gd name="T26" fmla="*/ 12 w 37"/>
                  <a:gd name="T27" fmla="*/ 32 h 37"/>
                  <a:gd name="T28" fmla="*/ 12 w 37"/>
                  <a:gd name="T29" fmla="*/ 34 h 37"/>
                  <a:gd name="T30" fmla="*/ 15 w 37"/>
                  <a:gd name="T31" fmla="*/ 37 h 37"/>
                  <a:gd name="T32" fmla="*/ 17 w 37"/>
                  <a:gd name="T33" fmla="*/ 35 h 37"/>
                  <a:gd name="T34" fmla="*/ 20 w 37"/>
                  <a:gd name="T35" fmla="*/ 34 h 37"/>
                  <a:gd name="T36" fmla="*/ 21 w 37"/>
                  <a:gd name="T37" fmla="*/ 35 h 37"/>
                  <a:gd name="T38" fmla="*/ 24 w 37"/>
                  <a:gd name="T39" fmla="*/ 36 h 37"/>
                  <a:gd name="T40" fmla="*/ 26 w 37"/>
                  <a:gd name="T41" fmla="*/ 34 h 37"/>
                  <a:gd name="T42" fmla="*/ 27 w 37"/>
                  <a:gd name="T43" fmla="*/ 31 h 37"/>
                  <a:gd name="T44" fmla="*/ 29 w 37"/>
                  <a:gd name="T45" fmla="*/ 32 h 37"/>
                  <a:gd name="T46" fmla="*/ 32 w 37"/>
                  <a:gd name="T47" fmla="*/ 31 h 37"/>
                  <a:gd name="T48" fmla="*/ 33 w 37"/>
                  <a:gd name="T49" fmla="*/ 28 h 37"/>
                  <a:gd name="T50" fmla="*/ 32 w 37"/>
                  <a:gd name="T51" fmla="*/ 25 h 37"/>
                  <a:gd name="T52" fmla="*/ 35 w 37"/>
                  <a:gd name="T53" fmla="*/ 24 h 37"/>
                  <a:gd name="T54" fmla="*/ 37 w 37"/>
                  <a:gd name="T55" fmla="*/ 22 h 37"/>
                  <a:gd name="T56" fmla="*/ 36 w 37"/>
                  <a:gd name="T57" fmla="*/ 19 h 37"/>
                  <a:gd name="T58" fmla="*/ 34 w 37"/>
                  <a:gd name="T59" fmla="*/ 17 h 37"/>
                  <a:gd name="T60" fmla="*/ 35 w 37"/>
                  <a:gd name="T61" fmla="*/ 15 h 37"/>
                  <a:gd name="T62" fmla="*/ 36 w 37"/>
                  <a:gd name="T63" fmla="*/ 12 h 37"/>
                  <a:gd name="T64" fmla="*/ 34 w 37"/>
                  <a:gd name="T65" fmla="*/ 11 h 37"/>
                  <a:gd name="T66" fmla="*/ 31 w 37"/>
                  <a:gd name="T67" fmla="*/ 9 h 37"/>
                  <a:gd name="T68" fmla="*/ 32 w 37"/>
                  <a:gd name="T69" fmla="*/ 7 h 37"/>
                  <a:gd name="T70" fmla="*/ 31 w 37"/>
                  <a:gd name="T71" fmla="*/ 4 h 37"/>
                  <a:gd name="T72" fmla="*/ 28 w 37"/>
                  <a:gd name="T73" fmla="*/ 4 h 37"/>
                  <a:gd name="T74" fmla="*/ 25 w 37"/>
                  <a:gd name="T75" fmla="*/ 4 h 37"/>
                  <a:gd name="T76" fmla="*/ 25 w 37"/>
                  <a:gd name="T77" fmla="*/ 2 h 37"/>
                  <a:gd name="T78" fmla="*/ 22 w 37"/>
                  <a:gd name="T79" fmla="*/ 0 h 37"/>
                  <a:gd name="T80" fmla="*/ 20 w 37"/>
                  <a:gd name="T81" fmla="*/ 1 h 37"/>
                  <a:gd name="T82" fmla="*/ 17 w 37"/>
                  <a:gd name="T83" fmla="*/ 3 h 37"/>
                  <a:gd name="T84" fmla="*/ 16 w 37"/>
                  <a:gd name="T85" fmla="*/ 1 h 37"/>
                  <a:gd name="T86" fmla="*/ 13 w 37"/>
                  <a:gd name="T87" fmla="*/ 0 h 37"/>
                  <a:gd name="T88" fmla="*/ 11 w 37"/>
                  <a:gd name="T89" fmla="*/ 3 h 37"/>
                  <a:gd name="T90" fmla="*/ 10 w 37"/>
                  <a:gd name="T91" fmla="*/ 6 h 37"/>
                  <a:gd name="T92" fmla="*/ 8 w 37"/>
                  <a:gd name="T93" fmla="*/ 5 h 37"/>
                  <a:gd name="T94" fmla="*/ 5 w 37"/>
                  <a:gd name="T95" fmla="*/ 6 h 37"/>
                  <a:gd name="T96" fmla="*/ 4 w 37"/>
                  <a:gd name="T97" fmla="*/ 9 h 37"/>
                  <a:gd name="T98" fmla="*/ 15 w 37"/>
                  <a:gd name="T99" fmla="*/ 8 h 37"/>
                  <a:gd name="T100" fmla="*/ 29 w 37"/>
                  <a:gd name="T101" fmla="*/ 15 h 37"/>
                  <a:gd name="T102" fmla="*/ 22 w 37"/>
                  <a:gd name="T103" fmla="*/ 29 h 37"/>
                  <a:gd name="T104" fmla="*/ 8 w 37"/>
                  <a:gd name="T105" fmla="*/ 22 h 37"/>
                  <a:gd name="T106" fmla="*/ 15 w 37"/>
                  <a:gd name="T107" fmla="*/ 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7" h="37">
                    <a:moveTo>
                      <a:pt x="4" y="9"/>
                    </a:moveTo>
                    <a:cubicBezTo>
                      <a:pt x="5" y="9"/>
                      <a:pt x="5" y="11"/>
                      <a:pt x="5" y="12"/>
                    </a:cubicBezTo>
                    <a:cubicBezTo>
                      <a:pt x="4" y="12"/>
                      <a:pt x="3" y="12"/>
                      <a:pt x="2" y="12"/>
                    </a:cubicBezTo>
                    <a:cubicBezTo>
                      <a:pt x="1" y="12"/>
                      <a:pt x="0" y="13"/>
                      <a:pt x="0" y="14"/>
                    </a:cubicBezTo>
                    <a:cubicBezTo>
                      <a:pt x="0" y="16"/>
                      <a:pt x="0" y="17"/>
                      <a:pt x="1" y="17"/>
                    </a:cubicBezTo>
                    <a:cubicBezTo>
                      <a:pt x="2" y="17"/>
                      <a:pt x="3" y="19"/>
                      <a:pt x="3" y="20"/>
                    </a:cubicBezTo>
                    <a:cubicBezTo>
                      <a:pt x="3" y="20"/>
                      <a:pt x="2" y="21"/>
                      <a:pt x="2" y="21"/>
                    </a:cubicBezTo>
                    <a:cubicBezTo>
                      <a:pt x="1" y="21"/>
                      <a:pt x="0" y="23"/>
                      <a:pt x="1" y="24"/>
                    </a:cubicBezTo>
                    <a:cubicBezTo>
                      <a:pt x="1" y="25"/>
                      <a:pt x="2" y="26"/>
                      <a:pt x="3" y="26"/>
                    </a:cubicBezTo>
                    <a:cubicBezTo>
                      <a:pt x="4" y="26"/>
                      <a:pt x="5" y="26"/>
                      <a:pt x="5" y="26"/>
                    </a:cubicBezTo>
                    <a:cubicBezTo>
                      <a:pt x="6" y="27"/>
                      <a:pt x="6" y="28"/>
                      <a:pt x="5" y="29"/>
                    </a:cubicBezTo>
                    <a:cubicBezTo>
                      <a:pt x="5" y="30"/>
                      <a:pt x="5" y="31"/>
                      <a:pt x="6" y="32"/>
                    </a:cubicBezTo>
                    <a:cubicBezTo>
                      <a:pt x="7" y="33"/>
                      <a:pt x="8" y="33"/>
                      <a:pt x="9" y="33"/>
                    </a:cubicBezTo>
                    <a:cubicBezTo>
                      <a:pt x="10" y="32"/>
                      <a:pt x="11" y="32"/>
                      <a:pt x="12" y="32"/>
                    </a:cubicBezTo>
                    <a:cubicBezTo>
                      <a:pt x="12" y="32"/>
                      <a:pt x="13" y="33"/>
                      <a:pt x="12" y="34"/>
                    </a:cubicBezTo>
                    <a:cubicBezTo>
                      <a:pt x="12" y="35"/>
                      <a:pt x="13" y="36"/>
                      <a:pt x="15" y="37"/>
                    </a:cubicBezTo>
                    <a:cubicBezTo>
                      <a:pt x="16" y="37"/>
                      <a:pt x="17" y="36"/>
                      <a:pt x="17" y="35"/>
                    </a:cubicBezTo>
                    <a:cubicBezTo>
                      <a:pt x="18" y="34"/>
                      <a:pt x="19" y="34"/>
                      <a:pt x="20" y="34"/>
                    </a:cubicBezTo>
                    <a:cubicBezTo>
                      <a:pt x="20" y="34"/>
                      <a:pt x="21" y="34"/>
                      <a:pt x="21" y="35"/>
                    </a:cubicBezTo>
                    <a:cubicBezTo>
                      <a:pt x="22" y="36"/>
                      <a:pt x="23" y="37"/>
                      <a:pt x="24" y="36"/>
                    </a:cubicBezTo>
                    <a:cubicBezTo>
                      <a:pt x="26" y="36"/>
                      <a:pt x="26" y="35"/>
                      <a:pt x="26" y="34"/>
                    </a:cubicBezTo>
                    <a:cubicBezTo>
                      <a:pt x="26" y="33"/>
                      <a:pt x="27" y="31"/>
                      <a:pt x="27" y="31"/>
                    </a:cubicBezTo>
                    <a:cubicBezTo>
                      <a:pt x="28" y="31"/>
                      <a:pt x="29" y="31"/>
                      <a:pt x="29" y="32"/>
                    </a:cubicBezTo>
                    <a:cubicBezTo>
                      <a:pt x="30" y="32"/>
                      <a:pt x="32" y="32"/>
                      <a:pt x="32" y="31"/>
                    </a:cubicBezTo>
                    <a:cubicBezTo>
                      <a:pt x="33" y="30"/>
                      <a:pt x="34" y="28"/>
                      <a:pt x="33" y="28"/>
                    </a:cubicBezTo>
                    <a:cubicBezTo>
                      <a:pt x="32" y="27"/>
                      <a:pt x="32" y="25"/>
                      <a:pt x="32" y="25"/>
                    </a:cubicBezTo>
                    <a:cubicBezTo>
                      <a:pt x="33" y="24"/>
                      <a:pt x="34" y="24"/>
                      <a:pt x="35" y="24"/>
                    </a:cubicBezTo>
                    <a:cubicBezTo>
                      <a:pt x="36" y="24"/>
                      <a:pt x="37" y="24"/>
                      <a:pt x="37" y="22"/>
                    </a:cubicBezTo>
                    <a:cubicBezTo>
                      <a:pt x="37" y="21"/>
                      <a:pt x="37" y="20"/>
                      <a:pt x="36" y="19"/>
                    </a:cubicBezTo>
                    <a:cubicBezTo>
                      <a:pt x="35" y="19"/>
                      <a:pt x="34" y="18"/>
                      <a:pt x="34" y="17"/>
                    </a:cubicBezTo>
                    <a:cubicBezTo>
                      <a:pt x="34" y="16"/>
                      <a:pt x="35" y="16"/>
                      <a:pt x="35" y="15"/>
                    </a:cubicBezTo>
                    <a:cubicBezTo>
                      <a:pt x="36" y="15"/>
                      <a:pt x="37" y="14"/>
                      <a:pt x="36" y="12"/>
                    </a:cubicBezTo>
                    <a:cubicBezTo>
                      <a:pt x="36" y="11"/>
                      <a:pt x="35" y="10"/>
                      <a:pt x="34" y="11"/>
                    </a:cubicBezTo>
                    <a:cubicBezTo>
                      <a:pt x="33" y="11"/>
                      <a:pt x="31" y="10"/>
                      <a:pt x="31" y="9"/>
                    </a:cubicBezTo>
                    <a:cubicBezTo>
                      <a:pt x="31" y="9"/>
                      <a:pt x="31" y="8"/>
                      <a:pt x="32" y="7"/>
                    </a:cubicBezTo>
                    <a:cubicBezTo>
                      <a:pt x="32" y="7"/>
                      <a:pt x="32" y="5"/>
                      <a:pt x="31" y="4"/>
                    </a:cubicBezTo>
                    <a:cubicBezTo>
                      <a:pt x="30" y="3"/>
                      <a:pt x="29" y="3"/>
                      <a:pt x="28" y="4"/>
                    </a:cubicBezTo>
                    <a:cubicBezTo>
                      <a:pt x="27" y="5"/>
                      <a:pt x="26" y="5"/>
                      <a:pt x="25" y="4"/>
                    </a:cubicBezTo>
                    <a:cubicBezTo>
                      <a:pt x="25" y="4"/>
                      <a:pt x="24" y="3"/>
                      <a:pt x="25" y="2"/>
                    </a:cubicBezTo>
                    <a:cubicBezTo>
                      <a:pt x="25" y="1"/>
                      <a:pt x="24" y="0"/>
                      <a:pt x="22" y="0"/>
                    </a:cubicBezTo>
                    <a:cubicBezTo>
                      <a:pt x="21" y="0"/>
                      <a:pt x="20" y="0"/>
                      <a:pt x="20" y="1"/>
                    </a:cubicBezTo>
                    <a:cubicBezTo>
                      <a:pt x="19" y="2"/>
                      <a:pt x="18" y="3"/>
                      <a:pt x="17" y="3"/>
                    </a:cubicBezTo>
                    <a:cubicBezTo>
                      <a:pt x="17" y="3"/>
                      <a:pt x="16" y="2"/>
                      <a:pt x="16" y="1"/>
                    </a:cubicBezTo>
                    <a:cubicBezTo>
                      <a:pt x="15" y="0"/>
                      <a:pt x="14" y="0"/>
                      <a:pt x="13" y="0"/>
                    </a:cubicBezTo>
                    <a:cubicBezTo>
                      <a:pt x="11" y="1"/>
                      <a:pt x="11" y="2"/>
                      <a:pt x="11" y="3"/>
                    </a:cubicBezTo>
                    <a:cubicBezTo>
                      <a:pt x="11" y="4"/>
                      <a:pt x="10" y="5"/>
                      <a:pt x="10" y="6"/>
                    </a:cubicBezTo>
                    <a:cubicBezTo>
                      <a:pt x="9" y="6"/>
                      <a:pt x="8" y="6"/>
                      <a:pt x="8" y="5"/>
                    </a:cubicBezTo>
                    <a:cubicBezTo>
                      <a:pt x="7" y="4"/>
                      <a:pt x="5" y="5"/>
                      <a:pt x="5" y="6"/>
                    </a:cubicBezTo>
                    <a:cubicBezTo>
                      <a:pt x="4" y="7"/>
                      <a:pt x="3" y="8"/>
                      <a:pt x="4" y="9"/>
                    </a:cubicBezTo>
                    <a:close/>
                    <a:moveTo>
                      <a:pt x="15" y="8"/>
                    </a:moveTo>
                    <a:cubicBezTo>
                      <a:pt x="21" y="6"/>
                      <a:pt x="27" y="9"/>
                      <a:pt x="29" y="15"/>
                    </a:cubicBezTo>
                    <a:cubicBezTo>
                      <a:pt x="31" y="21"/>
                      <a:pt x="27" y="27"/>
                      <a:pt x="22" y="29"/>
                    </a:cubicBezTo>
                    <a:cubicBezTo>
                      <a:pt x="16" y="30"/>
                      <a:pt x="10" y="27"/>
                      <a:pt x="8" y="22"/>
                    </a:cubicBezTo>
                    <a:cubicBezTo>
                      <a:pt x="6" y="16"/>
                      <a:pt x="10" y="10"/>
                      <a:pt x="15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0" name="Freeform 303">
                <a:extLst>
                  <a:ext uri="{FF2B5EF4-FFF2-40B4-BE49-F238E27FC236}">
                    <a16:creationId xmlns:a16="http://schemas.microsoft.com/office/drawing/2014/main" id="{ACEDE42C-4C5B-416D-9C22-FE9535D2ADA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84763" y="1111250"/>
                <a:ext cx="109538" cy="104775"/>
              </a:xfrm>
              <a:custGeom>
                <a:avLst/>
                <a:gdLst>
                  <a:gd name="T0" fmla="*/ 3 w 29"/>
                  <a:gd name="T1" fmla="*/ 7 h 28"/>
                  <a:gd name="T2" fmla="*/ 4 w 29"/>
                  <a:gd name="T3" fmla="*/ 9 h 28"/>
                  <a:gd name="T4" fmla="*/ 2 w 29"/>
                  <a:gd name="T5" fmla="*/ 9 h 28"/>
                  <a:gd name="T6" fmla="*/ 0 w 29"/>
                  <a:gd name="T7" fmla="*/ 11 h 28"/>
                  <a:gd name="T8" fmla="*/ 1 w 29"/>
                  <a:gd name="T9" fmla="*/ 13 h 28"/>
                  <a:gd name="T10" fmla="*/ 3 w 29"/>
                  <a:gd name="T11" fmla="*/ 15 h 28"/>
                  <a:gd name="T12" fmla="*/ 1 w 29"/>
                  <a:gd name="T13" fmla="*/ 16 h 28"/>
                  <a:gd name="T14" fmla="*/ 1 w 29"/>
                  <a:gd name="T15" fmla="*/ 19 h 28"/>
                  <a:gd name="T16" fmla="*/ 3 w 29"/>
                  <a:gd name="T17" fmla="*/ 20 h 28"/>
                  <a:gd name="T18" fmla="*/ 4 w 29"/>
                  <a:gd name="T19" fmla="*/ 20 h 28"/>
                  <a:gd name="T20" fmla="*/ 4 w 29"/>
                  <a:gd name="T21" fmla="*/ 23 h 28"/>
                  <a:gd name="T22" fmla="*/ 5 w 29"/>
                  <a:gd name="T23" fmla="*/ 25 h 28"/>
                  <a:gd name="T24" fmla="*/ 7 w 29"/>
                  <a:gd name="T25" fmla="*/ 25 h 28"/>
                  <a:gd name="T26" fmla="*/ 9 w 29"/>
                  <a:gd name="T27" fmla="*/ 25 h 28"/>
                  <a:gd name="T28" fmla="*/ 10 w 29"/>
                  <a:gd name="T29" fmla="*/ 27 h 28"/>
                  <a:gd name="T30" fmla="*/ 11 w 29"/>
                  <a:gd name="T31" fmla="*/ 28 h 28"/>
                  <a:gd name="T32" fmla="*/ 13 w 29"/>
                  <a:gd name="T33" fmla="*/ 27 h 28"/>
                  <a:gd name="T34" fmla="*/ 15 w 29"/>
                  <a:gd name="T35" fmla="*/ 26 h 28"/>
                  <a:gd name="T36" fmla="*/ 17 w 29"/>
                  <a:gd name="T37" fmla="*/ 27 h 28"/>
                  <a:gd name="T38" fmla="*/ 19 w 29"/>
                  <a:gd name="T39" fmla="*/ 28 h 28"/>
                  <a:gd name="T40" fmla="*/ 20 w 29"/>
                  <a:gd name="T41" fmla="*/ 26 h 28"/>
                  <a:gd name="T42" fmla="*/ 21 w 29"/>
                  <a:gd name="T43" fmla="*/ 24 h 28"/>
                  <a:gd name="T44" fmla="*/ 23 w 29"/>
                  <a:gd name="T45" fmla="*/ 24 h 28"/>
                  <a:gd name="T46" fmla="*/ 25 w 29"/>
                  <a:gd name="T47" fmla="*/ 24 h 28"/>
                  <a:gd name="T48" fmla="*/ 25 w 29"/>
                  <a:gd name="T49" fmla="*/ 21 h 28"/>
                  <a:gd name="T50" fmla="*/ 25 w 29"/>
                  <a:gd name="T51" fmla="*/ 19 h 28"/>
                  <a:gd name="T52" fmla="*/ 27 w 29"/>
                  <a:gd name="T53" fmla="*/ 19 h 28"/>
                  <a:gd name="T54" fmla="*/ 29 w 29"/>
                  <a:gd name="T55" fmla="*/ 17 h 28"/>
                  <a:gd name="T56" fmla="*/ 28 w 29"/>
                  <a:gd name="T57" fmla="*/ 15 h 28"/>
                  <a:gd name="T58" fmla="*/ 26 w 29"/>
                  <a:gd name="T59" fmla="*/ 13 h 28"/>
                  <a:gd name="T60" fmla="*/ 27 w 29"/>
                  <a:gd name="T61" fmla="*/ 12 h 28"/>
                  <a:gd name="T62" fmla="*/ 28 w 29"/>
                  <a:gd name="T63" fmla="*/ 10 h 28"/>
                  <a:gd name="T64" fmla="*/ 26 w 29"/>
                  <a:gd name="T65" fmla="*/ 8 h 28"/>
                  <a:gd name="T66" fmla="*/ 24 w 29"/>
                  <a:gd name="T67" fmla="*/ 7 h 28"/>
                  <a:gd name="T68" fmla="*/ 25 w 29"/>
                  <a:gd name="T69" fmla="*/ 6 h 28"/>
                  <a:gd name="T70" fmla="*/ 24 w 29"/>
                  <a:gd name="T71" fmla="*/ 3 h 28"/>
                  <a:gd name="T72" fmla="*/ 22 w 29"/>
                  <a:gd name="T73" fmla="*/ 3 h 28"/>
                  <a:gd name="T74" fmla="*/ 19 w 29"/>
                  <a:gd name="T75" fmla="*/ 3 h 28"/>
                  <a:gd name="T76" fmla="*/ 19 w 29"/>
                  <a:gd name="T77" fmla="*/ 2 h 28"/>
                  <a:gd name="T78" fmla="*/ 17 w 29"/>
                  <a:gd name="T79" fmla="*/ 0 h 28"/>
                  <a:gd name="T80" fmla="*/ 15 w 29"/>
                  <a:gd name="T81" fmla="*/ 1 h 28"/>
                  <a:gd name="T82" fmla="*/ 13 w 29"/>
                  <a:gd name="T83" fmla="*/ 2 h 28"/>
                  <a:gd name="T84" fmla="*/ 12 w 29"/>
                  <a:gd name="T85" fmla="*/ 1 h 28"/>
                  <a:gd name="T86" fmla="*/ 10 w 29"/>
                  <a:gd name="T87" fmla="*/ 0 h 28"/>
                  <a:gd name="T88" fmla="*/ 9 w 29"/>
                  <a:gd name="T89" fmla="*/ 2 h 28"/>
                  <a:gd name="T90" fmla="*/ 8 w 29"/>
                  <a:gd name="T91" fmla="*/ 4 h 28"/>
                  <a:gd name="T92" fmla="*/ 6 w 29"/>
                  <a:gd name="T93" fmla="*/ 4 h 28"/>
                  <a:gd name="T94" fmla="*/ 4 w 29"/>
                  <a:gd name="T95" fmla="*/ 4 h 28"/>
                  <a:gd name="T96" fmla="*/ 3 w 29"/>
                  <a:gd name="T97" fmla="*/ 7 h 28"/>
                  <a:gd name="T98" fmla="*/ 12 w 29"/>
                  <a:gd name="T99" fmla="*/ 6 h 28"/>
                  <a:gd name="T100" fmla="*/ 22 w 29"/>
                  <a:gd name="T101" fmla="*/ 12 h 28"/>
                  <a:gd name="T102" fmla="*/ 17 w 29"/>
                  <a:gd name="T103" fmla="*/ 22 h 28"/>
                  <a:gd name="T104" fmla="*/ 6 w 29"/>
                  <a:gd name="T105" fmla="*/ 17 h 28"/>
                  <a:gd name="T106" fmla="*/ 12 w 29"/>
                  <a:gd name="T107" fmla="*/ 6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9" h="28">
                    <a:moveTo>
                      <a:pt x="3" y="7"/>
                    </a:moveTo>
                    <a:cubicBezTo>
                      <a:pt x="4" y="7"/>
                      <a:pt x="4" y="9"/>
                      <a:pt x="4" y="9"/>
                    </a:cubicBezTo>
                    <a:cubicBezTo>
                      <a:pt x="4" y="9"/>
                      <a:pt x="3" y="10"/>
                      <a:pt x="2" y="9"/>
                    </a:cubicBezTo>
                    <a:cubicBezTo>
                      <a:pt x="1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3"/>
                    </a:cubicBezTo>
                    <a:cubicBezTo>
                      <a:pt x="2" y="13"/>
                      <a:pt x="3" y="15"/>
                      <a:pt x="3" y="15"/>
                    </a:cubicBezTo>
                    <a:cubicBezTo>
                      <a:pt x="3" y="16"/>
                      <a:pt x="2" y="16"/>
                      <a:pt x="1" y="16"/>
                    </a:cubicBezTo>
                    <a:cubicBezTo>
                      <a:pt x="1" y="17"/>
                      <a:pt x="0" y="18"/>
                      <a:pt x="1" y="19"/>
                    </a:cubicBezTo>
                    <a:cubicBezTo>
                      <a:pt x="1" y="20"/>
                      <a:pt x="2" y="20"/>
                      <a:pt x="3" y="20"/>
                    </a:cubicBezTo>
                    <a:cubicBezTo>
                      <a:pt x="3" y="20"/>
                      <a:pt x="4" y="20"/>
                      <a:pt x="4" y="20"/>
                    </a:cubicBezTo>
                    <a:cubicBezTo>
                      <a:pt x="4" y="21"/>
                      <a:pt x="5" y="22"/>
                      <a:pt x="4" y="23"/>
                    </a:cubicBezTo>
                    <a:cubicBezTo>
                      <a:pt x="4" y="23"/>
                      <a:pt x="4" y="24"/>
                      <a:pt x="5" y="25"/>
                    </a:cubicBezTo>
                    <a:cubicBezTo>
                      <a:pt x="5" y="26"/>
                      <a:pt x="7" y="26"/>
                      <a:pt x="7" y="25"/>
                    </a:cubicBezTo>
                    <a:cubicBezTo>
                      <a:pt x="8" y="25"/>
                      <a:pt x="9" y="25"/>
                      <a:pt x="9" y="25"/>
                    </a:cubicBezTo>
                    <a:cubicBezTo>
                      <a:pt x="10" y="25"/>
                      <a:pt x="10" y="26"/>
                      <a:pt x="10" y="27"/>
                    </a:cubicBezTo>
                    <a:cubicBezTo>
                      <a:pt x="10" y="27"/>
                      <a:pt x="10" y="28"/>
                      <a:pt x="11" y="28"/>
                    </a:cubicBezTo>
                    <a:cubicBezTo>
                      <a:pt x="12" y="28"/>
                      <a:pt x="13" y="28"/>
                      <a:pt x="13" y="27"/>
                    </a:cubicBezTo>
                    <a:cubicBezTo>
                      <a:pt x="14" y="27"/>
                      <a:pt x="15" y="26"/>
                      <a:pt x="15" y="26"/>
                    </a:cubicBezTo>
                    <a:cubicBezTo>
                      <a:pt x="16" y="26"/>
                      <a:pt x="16" y="26"/>
                      <a:pt x="17" y="27"/>
                    </a:cubicBezTo>
                    <a:cubicBezTo>
                      <a:pt x="17" y="28"/>
                      <a:pt x="18" y="28"/>
                      <a:pt x="19" y="28"/>
                    </a:cubicBezTo>
                    <a:cubicBezTo>
                      <a:pt x="20" y="28"/>
                      <a:pt x="20" y="27"/>
                      <a:pt x="20" y="26"/>
                    </a:cubicBezTo>
                    <a:cubicBezTo>
                      <a:pt x="20" y="25"/>
                      <a:pt x="21" y="24"/>
                      <a:pt x="21" y="24"/>
                    </a:cubicBezTo>
                    <a:cubicBezTo>
                      <a:pt x="21" y="24"/>
                      <a:pt x="22" y="24"/>
                      <a:pt x="23" y="24"/>
                    </a:cubicBezTo>
                    <a:cubicBezTo>
                      <a:pt x="23" y="25"/>
                      <a:pt x="24" y="25"/>
                      <a:pt x="25" y="24"/>
                    </a:cubicBezTo>
                    <a:cubicBezTo>
                      <a:pt x="26" y="23"/>
                      <a:pt x="26" y="22"/>
                      <a:pt x="25" y="21"/>
                    </a:cubicBezTo>
                    <a:cubicBezTo>
                      <a:pt x="25" y="21"/>
                      <a:pt x="25" y="20"/>
                      <a:pt x="25" y="19"/>
                    </a:cubicBezTo>
                    <a:cubicBezTo>
                      <a:pt x="25" y="19"/>
                      <a:pt x="26" y="19"/>
                      <a:pt x="27" y="19"/>
                    </a:cubicBezTo>
                    <a:cubicBezTo>
                      <a:pt x="28" y="19"/>
                      <a:pt x="28" y="18"/>
                      <a:pt x="29" y="17"/>
                    </a:cubicBezTo>
                    <a:cubicBezTo>
                      <a:pt x="29" y="16"/>
                      <a:pt x="28" y="15"/>
                      <a:pt x="28" y="15"/>
                    </a:cubicBezTo>
                    <a:cubicBezTo>
                      <a:pt x="27" y="15"/>
                      <a:pt x="26" y="14"/>
                      <a:pt x="26" y="13"/>
                    </a:cubicBezTo>
                    <a:cubicBezTo>
                      <a:pt x="26" y="13"/>
                      <a:pt x="27" y="12"/>
                      <a:pt x="27" y="12"/>
                    </a:cubicBezTo>
                    <a:cubicBezTo>
                      <a:pt x="28" y="12"/>
                      <a:pt x="28" y="11"/>
                      <a:pt x="28" y="10"/>
                    </a:cubicBezTo>
                    <a:cubicBezTo>
                      <a:pt x="28" y="9"/>
                      <a:pt x="27" y="8"/>
                      <a:pt x="26" y="8"/>
                    </a:cubicBezTo>
                    <a:cubicBezTo>
                      <a:pt x="26" y="9"/>
                      <a:pt x="24" y="8"/>
                      <a:pt x="24" y="7"/>
                    </a:cubicBezTo>
                    <a:cubicBezTo>
                      <a:pt x="24" y="7"/>
                      <a:pt x="24" y="6"/>
                      <a:pt x="25" y="6"/>
                    </a:cubicBezTo>
                    <a:cubicBezTo>
                      <a:pt x="25" y="5"/>
                      <a:pt x="25" y="4"/>
                      <a:pt x="24" y="3"/>
                    </a:cubicBezTo>
                    <a:cubicBezTo>
                      <a:pt x="23" y="3"/>
                      <a:pt x="22" y="3"/>
                      <a:pt x="22" y="3"/>
                    </a:cubicBezTo>
                    <a:cubicBezTo>
                      <a:pt x="21" y="4"/>
                      <a:pt x="20" y="4"/>
                      <a:pt x="19" y="3"/>
                    </a:cubicBezTo>
                    <a:cubicBezTo>
                      <a:pt x="19" y="3"/>
                      <a:pt x="19" y="2"/>
                      <a:pt x="19" y="2"/>
                    </a:cubicBezTo>
                    <a:cubicBezTo>
                      <a:pt x="19" y="1"/>
                      <a:pt x="18" y="0"/>
                      <a:pt x="17" y="0"/>
                    </a:cubicBezTo>
                    <a:cubicBezTo>
                      <a:pt x="16" y="0"/>
                      <a:pt x="15" y="0"/>
                      <a:pt x="15" y="1"/>
                    </a:cubicBezTo>
                    <a:cubicBezTo>
                      <a:pt x="15" y="2"/>
                      <a:pt x="14" y="2"/>
                      <a:pt x="13" y="2"/>
                    </a:cubicBezTo>
                    <a:cubicBezTo>
                      <a:pt x="13" y="2"/>
                      <a:pt x="12" y="2"/>
                      <a:pt x="12" y="1"/>
                    </a:cubicBezTo>
                    <a:cubicBezTo>
                      <a:pt x="12" y="0"/>
                      <a:pt x="11" y="0"/>
                      <a:pt x="10" y="0"/>
                    </a:cubicBezTo>
                    <a:cubicBezTo>
                      <a:pt x="9" y="1"/>
                      <a:pt x="8" y="2"/>
                      <a:pt x="9" y="2"/>
                    </a:cubicBezTo>
                    <a:cubicBezTo>
                      <a:pt x="9" y="3"/>
                      <a:pt x="8" y="4"/>
                      <a:pt x="8" y="4"/>
                    </a:cubicBezTo>
                    <a:cubicBezTo>
                      <a:pt x="7" y="5"/>
                      <a:pt x="7" y="4"/>
                      <a:pt x="6" y="4"/>
                    </a:cubicBezTo>
                    <a:cubicBezTo>
                      <a:pt x="5" y="3"/>
                      <a:pt x="4" y="4"/>
                      <a:pt x="4" y="4"/>
                    </a:cubicBezTo>
                    <a:cubicBezTo>
                      <a:pt x="3" y="5"/>
                      <a:pt x="3" y="6"/>
                      <a:pt x="3" y="7"/>
                    </a:cubicBezTo>
                    <a:close/>
                    <a:moveTo>
                      <a:pt x="12" y="6"/>
                    </a:moveTo>
                    <a:cubicBezTo>
                      <a:pt x="16" y="5"/>
                      <a:pt x="21" y="7"/>
                      <a:pt x="22" y="12"/>
                    </a:cubicBezTo>
                    <a:cubicBezTo>
                      <a:pt x="24" y="16"/>
                      <a:pt x="21" y="21"/>
                      <a:pt x="17" y="22"/>
                    </a:cubicBezTo>
                    <a:cubicBezTo>
                      <a:pt x="13" y="23"/>
                      <a:pt x="8" y="21"/>
                      <a:pt x="6" y="17"/>
                    </a:cubicBezTo>
                    <a:cubicBezTo>
                      <a:pt x="5" y="12"/>
                      <a:pt x="7" y="8"/>
                      <a:pt x="12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grpSp>
        <p:nvGrpSpPr>
          <p:cNvPr id="55" name="Группа 54">
            <a:extLst>
              <a:ext uri="{FF2B5EF4-FFF2-40B4-BE49-F238E27FC236}">
                <a16:creationId xmlns:a16="http://schemas.microsoft.com/office/drawing/2014/main" id="{018E59DA-95D7-466E-8337-21C4DD92DEBB}"/>
              </a:ext>
            </a:extLst>
          </p:cNvPr>
          <p:cNvGrpSpPr/>
          <p:nvPr/>
        </p:nvGrpSpPr>
        <p:grpSpPr>
          <a:xfrm>
            <a:off x="8173495" y="2153518"/>
            <a:ext cx="1026870" cy="931706"/>
            <a:chOff x="5372808" y="2083896"/>
            <a:chExt cx="1445507" cy="1376917"/>
          </a:xfrm>
        </p:grpSpPr>
        <p:sp>
          <p:nvSpPr>
            <p:cNvPr id="56" name="Овал 55">
              <a:extLst>
                <a:ext uri="{FF2B5EF4-FFF2-40B4-BE49-F238E27FC236}">
                  <a16:creationId xmlns:a16="http://schemas.microsoft.com/office/drawing/2014/main" id="{4BE94E36-AC70-4025-8424-ABE4E1131BA1}"/>
                </a:ext>
              </a:extLst>
            </p:cNvPr>
            <p:cNvSpPr/>
            <p:nvPr/>
          </p:nvSpPr>
          <p:spPr>
            <a:xfrm>
              <a:off x="5410792" y="2083896"/>
              <a:ext cx="1391079" cy="13769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11">
                <a:latin typeface="Century Gothic" panose="020B0502020202020204" pitchFamily="34" charset="0"/>
              </a:endParaRPr>
            </a:p>
          </p:txBody>
        </p:sp>
        <p:pic>
          <p:nvPicPr>
            <p:cNvPr id="57" name="Рисунок 56">
              <a:extLst>
                <a:ext uri="{FF2B5EF4-FFF2-40B4-BE49-F238E27FC236}">
                  <a16:creationId xmlns:a16="http://schemas.microsoft.com/office/drawing/2014/main" id="{EFE0FAF5-F91D-4CC9-8A2F-5FD10E47EA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6522" y="2198462"/>
              <a:ext cx="770795" cy="770631"/>
            </a:xfrm>
            <a:prstGeom prst="rect">
              <a:avLst/>
            </a:prstGeom>
            <a:ln>
              <a:noFill/>
            </a:ln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DDBF9E8-9B34-4E5D-8798-0642D16F7643}"/>
                </a:ext>
              </a:extLst>
            </p:cNvPr>
            <p:cNvSpPr txBox="1"/>
            <p:nvPr/>
          </p:nvSpPr>
          <p:spPr>
            <a:xfrm>
              <a:off x="5372808" y="2923476"/>
              <a:ext cx="1445507" cy="454847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ВКФР</a:t>
              </a:r>
            </a:p>
          </p:txBody>
        </p:sp>
      </p:grpSp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8C9E0C67-A3F6-47B1-B066-DD5162FEAD9E}"/>
              </a:ext>
            </a:extLst>
          </p:cNvPr>
          <p:cNvGrpSpPr/>
          <p:nvPr/>
        </p:nvGrpSpPr>
        <p:grpSpPr>
          <a:xfrm>
            <a:off x="6534061" y="3814374"/>
            <a:ext cx="1128720" cy="931706"/>
            <a:chOff x="5301122" y="2083896"/>
            <a:chExt cx="1588879" cy="1376917"/>
          </a:xfrm>
        </p:grpSpPr>
        <p:sp>
          <p:nvSpPr>
            <p:cNvPr id="60" name="Овал 59">
              <a:extLst>
                <a:ext uri="{FF2B5EF4-FFF2-40B4-BE49-F238E27FC236}">
                  <a16:creationId xmlns:a16="http://schemas.microsoft.com/office/drawing/2014/main" id="{01C4A113-27AB-44C3-A8AD-C217FA4C8FD9}"/>
                </a:ext>
              </a:extLst>
            </p:cNvPr>
            <p:cNvSpPr/>
            <p:nvPr/>
          </p:nvSpPr>
          <p:spPr>
            <a:xfrm>
              <a:off x="5410792" y="2083896"/>
              <a:ext cx="1391079" cy="13769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11">
                <a:latin typeface="Century Gothic" panose="020B0502020202020204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551E67A-8F66-4D7C-B473-E6CC44FCE7DD}"/>
                </a:ext>
              </a:extLst>
            </p:cNvPr>
            <p:cNvSpPr txBox="1"/>
            <p:nvPr/>
          </p:nvSpPr>
          <p:spPr>
            <a:xfrm>
              <a:off x="5301122" y="2710248"/>
              <a:ext cx="1588879" cy="386619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Клиент КР</a:t>
              </a:r>
            </a:p>
          </p:txBody>
        </p:sp>
      </p:grpSp>
      <p:grpSp>
        <p:nvGrpSpPr>
          <p:cNvPr id="62" name="Группа 61">
            <a:extLst>
              <a:ext uri="{FF2B5EF4-FFF2-40B4-BE49-F238E27FC236}">
                <a16:creationId xmlns:a16="http://schemas.microsoft.com/office/drawing/2014/main" id="{FEF9F293-EACC-472E-942F-EC73C2F2C36D}"/>
              </a:ext>
            </a:extLst>
          </p:cNvPr>
          <p:cNvGrpSpPr/>
          <p:nvPr/>
        </p:nvGrpSpPr>
        <p:grpSpPr>
          <a:xfrm>
            <a:off x="9804338" y="3814374"/>
            <a:ext cx="1243221" cy="931706"/>
            <a:chOff x="5231297" y="2083896"/>
            <a:chExt cx="1750060" cy="1376917"/>
          </a:xfrm>
        </p:grpSpPr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926E34AB-60FF-4B10-9017-67021B6CCFB4}"/>
                </a:ext>
              </a:extLst>
            </p:cNvPr>
            <p:cNvSpPr/>
            <p:nvPr/>
          </p:nvSpPr>
          <p:spPr>
            <a:xfrm>
              <a:off x="5410792" y="2083896"/>
              <a:ext cx="1391079" cy="13769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11">
                <a:latin typeface="Century Gothic" panose="020B050202020202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054E2A77-E039-42E3-A4D8-CDEEB60E1840}"/>
                </a:ext>
              </a:extLst>
            </p:cNvPr>
            <p:cNvSpPr txBox="1"/>
            <p:nvPr/>
          </p:nvSpPr>
          <p:spPr>
            <a:xfrm>
              <a:off x="5231297" y="2817309"/>
              <a:ext cx="1750060" cy="636784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Контрагент Венгрии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7FC9A64D-543E-4CB8-B15A-841E9D1E1789}"/>
              </a:ext>
            </a:extLst>
          </p:cNvPr>
          <p:cNvSpPr txBox="1"/>
          <p:nvPr/>
        </p:nvSpPr>
        <p:spPr>
          <a:xfrm rot="19369769">
            <a:off x="6635795" y="3112467"/>
            <a:ext cx="1670666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1. Заявка, залог</a:t>
            </a:r>
          </a:p>
        </p:txBody>
      </p:sp>
      <p:cxnSp>
        <p:nvCxnSpPr>
          <p:cNvPr id="66" name="Прямая со стрелкой 65">
            <a:extLst>
              <a:ext uri="{FF2B5EF4-FFF2-40B4-BE49-F238E27FC236}">
                <a16:creationId xmlns:a16="http://schemas.microsoft.com/office/drawing/2014/main" id="{052DE0D0-F53D-4A2B-99C6-4076CB0CAF74}"/>
              </a:ext>
            </a:extLst>
          </p:cNvPr>
          <p:cNvCxnSpPr>
            <a:cxnSpLocks/>
          </p:cNvCxnSpPr>
          <p:nvPr/>
        </p:nvCxnSpPr>
        <p:spPr>
          <a:xfrm flipV="1">
            <a:off x="7098421" y="2922642"/>
            <a:ext cx="1063111" cy="836145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id="{4BB0544F-FBC3-4975-A63E-F0B56539408D}"/>
              </a:ext>
            </a:extLst>
          </p:cNvPr>
          <p:cNvCxnSpPr>
            <a:cxnSpLocks/>
          </p:cNvCxnSpPr>
          <p:nvPr/>
        </p:nvCxnSpPr>
        <p:spPr>
          <a:xfrm flipH="1">
            <a:off x="7391667" y="3148193"/>
            <a:ext cx="898508" cy="69389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854653F1-B0C8-4BC6-AD37-66ADD89A747E}"/>
              </a:ext>
            </a:extLst>
          </p:cNvPr>
          <p:cNvSpPr txBox="1"/>
          <p:nvPr/>
        </p:nvSpPr>
        <p:spPr>
          <a:xfrm rot="19291565">
            <a:off x="7188619" y="3503368"/>
            <a:ext cx="1513684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2. Контракт</a:t>
            </a:r>
          </a:p>
        </p:txBody>
      </p:sp>
      <p:pic>
        <p:nvPicPr>
          <p:cNvPr id="69" name="Рисунок 68">
            <a:extLst>
              <a:ext uri="{FF2B5EF4-FFF2-40B4-BE49-F238E27FC236}">
                <a16:creationId xmlns:a16="http://schemas.microsoft.com/office/drawing/2014/main" id="{2DE036F9-EDD0-4513-BCF3-1BE94CA5D9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1418" y="3906418"/>
            <a:ext cx="310136" cy="358648"/>
          </a:xfrm>
          <a:prstGeom prst="rect">
            <a:avLst/>
          </a:prstGeom>
        </p:spPr>
      </p:pic>
      <p:pic>
        <p:nvPicPr>
          <p:cNvPr id="70" name="Рисунок 69">
            <a:extLst>
              <a:ext uri="{FF2B5EF4-FFF2-40B4-BE49-F238E27FC236}">
                <a16:creationId xmlns:a16="http://schemas.microsoft.com/office/drawing/2014/main" id="{70865280-16D0-4145-A57B-43703E19CA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3492" y="3935756"/>
            <a:ext cx="304915" cy="352611"/>
          </a:xfrm>
          <a:prstGeom prst="rect">
            <a:avLst/>
          </a:prstGeom>
        </p:spPr>
      </p:pic>
      <p:cxnSp>
        <p:nvCxnSpPr>
          <p:cNvPr id="72" name="Соединитель: уступ 71">
            <a:extLst>
              <a:ext uri="{FF2B5EF4-FFF2-40B4-BE49-F238E27FC236}">
                <a16:creationId xmlns:a16="http://schemas.microsoft.com/office/drawing/2014/main" id="{F5FB04B6-6318-4A3F-B231-6EEA67A37494}"/>
              </a:ext>
            </a:extLst>
          </p:cNvPr>
          <p:cNvCxnSpPr>
            <a:cxnSpLocks/>
            <a:stCxn id="56" idx="7"/>
            <a:endCxn id="63" idx="5"/>
          </p:cNvCxnSpPr>
          <p:nvPr/>
        </p:nvCxnSpPr>
        <p:spPr>
          <a:xfrm rot="16200000" flipH="1">
            <a:off x="8749813" y="2584114"/>
            <a:ext cx="2319672" cy="1731370"/>
          </a:xfrm>
          <a:prstGeom prst="bentConnector5">
            <a:avLst>
              <a:gd name="adj1" fmla="val -604"/>
              <a:gd name="adj2" fmla="val 147842"/>
              <a:gd name="adj3" fmla="val 100201"/>
            </a:avLst>
          </a:prstGeom>
          <a:ln w="190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96045669-98AE-4A0E-9F4E-71C84FA1E470}"/>
              </a:ext>
            </a:extLst>
          </p:cNvPr>
          <p:cNvSpPr txBox="1"/>
          <p:nvPr/>
        </p:nvSpPr>
        <p:spPr>
          <a:xfrm>
            <a:off x="9493091" y="1981361"/>
            <a:ext cx="1670666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3. Оплата</a:t>
            </a:r>
          </a:p>
        </p:txBody>
      </p: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48ABA748-9A1B-46AD-B211-C6C9C749CA37}"/>
              </a:ext>
            </a:extLst>
          </p:cNvPr>
          <p:cNvCxnSpPr>
            <a:cxnSpLocks/>
          </p:cNvCxnSpPr>
          <p:nvPr/>
        </p:nvCxnSpPr>
        <p:spPr>
          <a:xfrm flipH="1">
            <a:off x="7600173" y="4568527"/>
            <a:ext cx="2278521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E755E964-2655-47CB-B9B0-FC3A7D8E61D2}"/>
              </a:ext>
            </a:extLst>
          </p:cNvPr>
          <p:cNvSpPr txBox="1"/>
          <p:nvPr/>
        </p:nvSpPr>
        <p:spPr>
          <a:xfrm>
            <a:off x="7907811" y="4575971"/>
            <a:ext cx="1670666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4. Поставка</a:t>
            </a:r>
          </a:p>
        </p:txBody>
      </p:sp>
      <p:cxnSp>
        <p:nvCxnSpPr>
          <p:cNvPr id="77" name="Соединитель: уступ 76">
            <a:extLst>
              <a:ext uri="{FF2B5EF4-FFF2-40B4-BE49-F238E27FC236}">
                <a16:creationId xmlns:a16="http://schemas.microsoft.com/office/drawing/2014/main" id="{21844F5F-D840-4EC9-97DA-F3D4FB3D14A4}"/>
              </a:ext>
            </a:extLst>
          </p:cNvPr>
          <p:cNvCxnSpPr>
            <a:cxnSpLocks/>
            <a:stCxn id="60" idx="3"/>
            <a:endCxn id="56" idx="1"/>
          </p:cNvCxnSpPr>
          <p:nvPr/>
        </p:nvCxnSpPr>
        <p:spPr>
          <a:xfrm rot="5400000" flipH="1" flipV="1">
            <a:off x="6391106" y="2655544"/>
            <a:ext cx="2319672" cy="1588510"/>
          </a:xfrm>
          <a:prstGeom prst="bentConnector5">
            <a:avLst>
              <a:gd name="adj1" fmla="val -896"/>
              <a:gd name="adj2" fmla="val -53599"/>
              <a:gd name="adj3" fmla="val 100000"/>
            </a:avLst>
          </a:prstGeom>
          <a:ln w="190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873C695D-A338-450C-B22D-C905F43B9593}"/>
              </a:ext>
            </a:extLst>
          </p:cNvPr>
          <p:cNvSpPr txBox="1"/>
          <p:nvPr/>
        </p:nvSpPr>
        <p:spPr>
          <a:xfrm>
            <a:off x="5929507" y="1951537"/>
            <a:ext cx="1670666" cy="26161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5. Погашение</a:t>
            </a:r>
          </a:p>
        </p:txBody>
      </p:sp>
    </p:spTree>
    <p:extLst>
      <p:ext uri="{BB962C8B-B14F-4D97-AF65-F5344CB8AC3E}">
        <p14:creationId xmlns:p14="http://schemas.microsoft.com/office/powerpoint/2010/main" val="3790978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Break Slide Master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2B7E8"/>
      </a:accent1>
      <a:accent2>
        <a:srgbClr val="4185B5"/>
      </a:accent2>
      <a:accent3>
        <a:srgbClr val="285D8D"/>
      </a:accent3>
      <a:accent4>
        <a:srgbClr val="134070"/>
      </a:accent4>
      <a:accent5>
        <a:srgbClr val="1A3253"/>
      </a:accent5>
      <a:accent6>
        <a:srgbClr val="091424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16030</TotalTime>
  <Words>501</Words>
  <Application>Microsoft Office PowerPoint</Application>
  <PresentationFormat>Произвольный</PresentationFormat>
  <Paragraphs>107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5" baseType="lpstr">
      <vt:lpstr>微软雅黑</vt:lpstr>
      <vt:lpstr>宋体</vt:lpstr>
      <vt:lpstr>Adobe 黑体 Std R</vt:lpstr>
      <vt:lpstr>Arial</vt:lpstr>
      <vt:lpstr>Arial Unicode MS</vt:lpstr>
      <vt:lpstr>Calibri</vt:lpstr>
      <vt:lpstr>Century Gothic</vt:lpstr>
      <vt:lpstr>Roboto</vt:lpstr>
      <vt:lpstr>Roboto condensed</vt:lpstr>
      <vt:lpstr>Roboto Light</vt:lpstr>
      <vt:lpstr>Tahoma</vt:lpstr>
      <vt:lpstr>Times New Roman</vt:lpstr>
      <vt:lpstr>Office 主题​​</vt:lpstr>
      <vt:lpstr>Section Break Slide Master</vt:lpstr>
      <vt:lpstr>1_Office 主题​​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Джапаркулова Мария Дулатовна</dc:creator>
  <cp:keywords>МГЭС</cp:keywords>
  <dc:description>http://www.ypppt.com/</dc:description>
  <cp:lastModifiedBy>Damas</cp:lastModifiedBy>
  <cp:revision>329</cp:revision>
  <dcterms:created xsi:type="dcterms:W3CDTF">2015-12-27T01:24:04Z</dcterms:created>
  <dcterms:modified xsi:type="dcterms:W3CDTF">2022-11-22T03:19:13Z</dcterms:modified>
</cp:coreProperties>
</file>